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C92714-E9C2-49D8-AB8C-0A507C57BE92}" type="datetimeFigureOut">
              <a:rPr lang="es-ES" smtClean="0"/>
              <a:t>14/06/2019</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29EED6-96C1-49C0-A268-E2A7F6B7B22D}"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1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92714-E9C2-49D8-AB8C-0A507C57BE9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415148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92714-E9C2-49D8-AB8C-0A507C57BE9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4094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C92714-E9C2-49D8-AB8C-0A507C57BE9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57677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C92714-E9C2-49D8-AB8C-0A507C57BE92}" type="datetimeFigureOut">
              <a:rPr lang="es-ES" smtClean="0"/>
              <a:t>14/06/2019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29EED6-96C1-49C0-A268-E2A7F6B7B22D}"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1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C92714-E9C2-49D8-AB8C-0A507C57BE92}" type="datetimeFigureOut">
              <a:rPr lang="es-ES" smtClean="0"/>
              <a:t>14/06/2019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46924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C92714-E9C2-49D8-AB8C-0A507C57BE92}" type="datetimeFigureOut">
              <a:rPr lang="es-ES" smtClean="0"/>
              <a:t>14/06/2019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9893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C92714-E9C2-49D8-AB8C-0A507C57BE92}" type="datetimeFigureOut">
              <a:rPr lang="es-ES" smtClean="0"/>
              <a:t>14/06/2019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58113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2714-E9C2-49D8-AB8C-0A507C57BE92}" type="datetimeFigureOut">
              <a:rPr lang="es-ES" smtClean="0"/>
              <a:t>14/06/2019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7104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C92714-E9C2-49D8-AB8C-0A507C57BE92}" type="datetimeFigureOut">
              <a:rPr lang="es-ES" smtClean="0"/>
              <a:t>14/06/2019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07781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C92714-E9C2-49D8-AB8C-0A507C57BE92}" type="datetimeFigureOut">
              <a:rPr lang="es-ES" smtClean="0"/>
              <a:t>14/06/2019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58385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C92714-E9C2-49D8-AB8C-0A507C57BE92}" type="datetimeFigureOut">
              <a:rPr lang="es-ES" smtClean="0"/>
              <a:t>14/06/2019</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629EED6-96C1-49C0-A268-E2A7F6B7B22D}" type="slidenum">
              <a:rPr lang="es-ES" smtClean="0"/>
              <a:t>‹Nº›</a:t>
            </a:fld>
            <a:endParaRPr lang="es-ES"/>
          </a:p>
        </p:txBody>
      </p:sp>
    </p:spTree>
    <p:extLst>
      <p:ext uri="{BB962C8B-B14F-4D97-AF65-F5344CB8AC3E}">
        <p14:creationId xmlns:p14="http://schemas.microsoft.com/office/powerpoint/2010/main" val="789999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59E543-76E5-4E70-A4F8-7AB138E1C25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A4C1DC03-21DB-403F-BF35-B640B6C3F4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1CBE1300-610D-489D-9832-BC2356C0221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2">
            <a:extLst>
              <a:ext uri="{FF2B5EF4-FFF2-40B4-BE49-F238E27FC236}">
                <a16:creationId xmlns:a16="http://schemas.microsoft.com/office/drawing/2014/main" id="{A4D0F5BD-CCE6-4478-BE24-7927FB0C2F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ángulo 10">
            <a:extLst>
              <a:ext uri="{FF2B5EF4-FFF2-40B4-BE49-F238E27FC236}">
                <a16:creationId xmlns:a16="http://schemas.microsoft.com/office/drawing/2014/main" id="{792B15E0-F74B-4F1E-B8B6-A13622B0D781}"/>
              </a:ext>
            </a:extLst>
          </p:cNvPr>
          <p:cNvSpPr/>
          <p:nvPr/>
        </p:nvSpPr>
        <p:spPr>
          <a:xfrm>
            <a:off x="1362075" y="1960939"/>
            <a:ext cx="6096000" cy="3139321"/>
          </a:xfrm>
          <a:prstGeom prst="rect">
            <a:avLst/>
          </a:prstGeom>
        </p:spPr>
        <p:txBody>
          <a:bodyPr>
            <a:spAutoFit/>
          </a:bodyPr>
          <a:lstStyle/>
          <a:p>
            <a:pPr marL="180340" marR="134620">
              <a:spcAft>
                <a:spcPts val="0"/>
              </a:spcAft>
            </a:pPr>
            <a:r>
              <a:rPr lang="es-ES" dirty="0">
                <a:latin typeface="Times New Roman" panose="02020603050405020304" pitchFamily="18" charset="0"/>
                <a:ea typeface="Times New Roman" panose="02020603050405020304" pitchFamily="18" charset="0"/>
              </a:rPr>
              <a:t>Glorifica al Señor, Jerusalén;</a:t>
            </a:r>
          </a:p>
          <a:p>
            <a:pPr marL="180340" marR="134620">
              <a:spcAft>
                <a:spcPts val="0"/>
              </a:spcAft>
            </a:pPr>
            <a:r>
              <a:rPr lang="es-ES" dirty="0">
                <a:latin typeface="Times New Roman" panose="02020603050405020304" pitchFamily="18" charset="0"/>
                <a:ea typeface="Times New Roman" panose="02020603050405020304" pitchFamily="18" charset="0"/>
              </a:rPr>
              <a:t>alaba a tu Dios, </a:t>
            </a:r>
            <a:r>
              <a:rPr lang="es-ES" dirty="0" err="1">
                <a:latin typeface="Times New Roman" panose="02020603050405020304" pitchFamily="18" charset="0"/>
                <a:ea typeface="Times New Roman" panose="02020603050405020304" pitchFamily="18" charset="0"/>
              </a:rPr>
              <a:t>Sión</a:t>
            </a:r>
            <a:r>
              <a:rPr lang="es-ES" dirty="0">
                <a:latin typeface="Times New Roman" panose="02020603050405020304" pitchFamily="18" charset="0"/>
                <a:ea typeface="Times New Roman" panose="02020603050405020304" pitchFamily="18" charset="0"/>
              </a:rPr>
              <a:t>:</a:t>
            </a:r>
          </a:p>
          <a:p>
            <a:pPr marL="180340" marR="134620">
              <a:spcAft>
                <a:spcPts val="0"/>
              </a:spcAft>
            </a:pPr>
            <a:r>
              <a:rPr lang="es-ES" dirty="0">
                <a:latin typeface="Times New Roman" panose="02020603050405020304" pitchFamily="18" charset="0"/>
                <a:ea typeface="Times New Roman" panose="02020603050405020304" pitchFamily="18" charset="0"/>
              </a:rPr>
              <a:t>que ha reforzado los cerrojos de tus puertas,</a:t>
            </a:r>
          </a:p>
          <a:p>
            <a:pPr marL="180340" marR="134620">
              <a:spcAft>
                <a:spcPts val="0"/>
              </a:spcAft>
            </a:pPr>
            <a:r>
              <a:rPr lang="es-ES" dirty="0">
                <a:latin typeface="Times New Roman" panose="02020603050405020304" pitchFamily="18" charset="0"/>
                <a:ea typeface="Times New Roman" panose="02020603050405020304" pitchFamily="18" charset="0"/>
              </a:rPr>
              <a:t>y ha bendecido a tus hijos dentro de ti;</a:t>
            </a:r>
          </a:p>
          <a:p>
            <a:pPr marL="180340" marR="134620">
              <a:spcAft>
                <a:spcPts val="0"/>
              </a:spcAft>
            </a:pPr>
            <a:r>
              <a:rPr lang="es-ES" dirty="0">
                <a:latin typeface="Times New Roman" panose="02020603050405020304" pitchFamily="18" charset="0"/>
                <a:ea typeface="Times New Roman" panose="02020603050405020304" pitchFamily="18" charset="0"/>
              </a:rPr>
              <a:t>ha puesto paz en tus fronteras,</a:t>
            </a:r>
          </a:p>
          <a:p>
            <a:pPr marL="180340" marR="134620">
              <a:spcAft>
                <a:spcPts val="0"/>
              </a:spcAft>
            </a:pPr>
            <a:r>
              <a:rPr lang="es-ES" dirty="0">
                <a:latin typeface="Times New Roman" panose="02020603050405020304" pitchFamily="18" charset="0"/>
                <a:ea typeface="Times New Roman" panose="02020603050405020304" pitchFamily="18" charset="0"/>
              </a:rPr>
              <a:t>te sacia con flor de harina.</a:t>
            </a:r>
          </a:p>
          <a:p>
            <a:pPr marL="180340" marR="134620">
              <a:spcAft>
                <a:spcPts val="0"/>
              </a:spcAft>
            </a:pPr>
            <a:r>
              <a:rPr lang="es-ES" dirty="0">
                <a:latin typeface="Times New Roman" panose="02020603050405020304" pitchFamily="18" charset="0"/>
                <a:ea typeface="Times New Roman" panose="02020603050405020304" pitchFamily="18" charset="0"/>
              </a:rPr>
              <a:t> </a:t>
            </a:r>
          </a:p>
          <a:p>
            <a:pPr marL="180340" marR="134620">
              <a:spcAft>
                <a:spcPts val="0"/>
              </a:spcAft>
            </a:pPr>
            <a:r>
              <a:rPr lang="es-ES" dirty="0">
                <a:latin typeface="Times New Roman" panose="02020603050405020304" pitchFamily="18" charset="0"/>
                <a:ea typeface="Times New Roman" panose="02020603050405020304" pitchFamily="18" charset="0"/>
              </a:rPr>
              <a:t>El envía su mensaje a la tierra,</a:t>
            </a:r>
          </a:p>
          <a:p>
            <a:pPr marL="180340" marR="134620">
              <a:spcAft>
                <a:spcPts val="0"/>
              </a:spcAft>
            </a:pPr>
            <a:r>
              <a:rPr lang="es-ES" dirty="0">
                <a:latin typeface="Times New Roman" panose="02020603050405020304" pitchFamily="18" charset="0"/>
                <a:ea typeface="Times New Roman" panose="02020603050405020304" pitchFamily="18" charset="0"/>
              </a:rPr>
              <a:t>y su palabra corre veloz;</a:t>
            </a:r>
          </a:p>
          <a:p>
            <a:pPr marL="180340" marR="134620">
              <a:spcAft>
                <a:spcPts val="0"/>
              </a:spcAft>
            </a:pPr>
            <a:r>
              <a:rPr lang="es-ES" dirty="0">
                <a:latin typeface="Times New Roman" panose="02020603050405020304" pitchFamily="18" charset="0"/>
                <a:ea typeface="Times New Roman" panose="02020603050405020304" pitchFamily="18" charset="0"/>
              </a:rPr>
              <a:t>manda la nieve como lana,</a:t>
            </a:r>
          </a:p>
          <a:p>
            <a:r>
              <a:rPr lang="es-ES" dirty="0">
                <a:latin typeface="Times New Roman" panose="02020603050405020304" pitchFamily="18" charset="0"/>
                <a:ea typeface="Times New Roman" panose="02020603050405020304" pitchFamily="18" charset="0"/>
              </a:rPr>
              <a:t>   esparce la escarcha como ceniza;</a:t>
            </a:r>
            <a:endParaRPr lang="es-ES" dirty="0"/>
          </a:p>
        </p:txBody>
      </p:sp>
      <p:sp>
        <p:nvSpPr>
          <p:cNvPr id="12" name="Rectángulo 11">
            <a:extLst>
              <a:ext uri="{FF2B5EF4-FFF2-40B4-BE49-F238E27FC236}">
                <a16:creationId xmlns:a16="http://schemas.microsoft.com/office/drawing/2014/main" id="{B9529E34-CFAD-460E-A6E4-A617C3C07D50}"/>
              </a:ext>
            </a:extLst>
          </p:cNvPr>
          <p:cNvSpPr/>
          <p:nvPr/>
        </p:nvSpPr>
        <p:spPr>
          <a:xfrm>
            <a:off x="6308035" y="1838813"/>
            <a:ext cx="6096000" cy="3416320"/>
          </a:xfrm>
          <a:prstGeom prst="rect">
            <a:avLst/>
          </a:prstGeom>
        </p:spPr>
        <p:txBody>
          <a:bodyPr>
            <a:spAutoFit/>
          </a:bodyPr>
          <a:lstStyle/>
          <a:p>
            <a:pPr marR="1090295">
              <a:spcAft>
                <a:spcPts val="0"/>
              </a:spcAft>
            </a:pPr>
            <a:r>
              <a:rPr lang="es-ES" dirty="0">
                <a:latin typeface="Times New Roman" panose="02020603050405020304" pitchFamily="18" charset="0"/>
                <a:ea typeface="Times New Roman" panose="02020603050405020304" pitchFamily="18" charset="0"/>
              </a:rPr>
              <a:t>Hace caer como el hielo como migajas</a:t>
            </a:r>
          </a:p>
          <a:p>
            <a:pPr marR="1090295">
              <a:spcAft>
                <a:spcPts val="0"/>
              </a:spcAft>
            </a:pPr>
            <a:r>
              <a:rPr lang="es-ES" dirty="0">
                <a:latin typeface="Times New Roman" panose="02020603050405020304" pitchFamily="18" charset="0"/>
                <a:ea typeface="Times New Roman" panose="02020603050405020304" pitchFamily="18" charset="0"/>
              </a:rPr>
              <a:t>y con el frío congela las aguas;</a:t>
            </a:r>
          </a:p>
          <a:p>
            <a:pPr marR="1090295">
              <a:spcAft>
                <a:spcPts val="0"/>
              </a:spcAft>
            </a:pPr>
            <a:r>
              <a:rPr lang="es-ES" dirty="0">
                <a:latin typeface="Times New Roman" panose="02020603050405020304" pitchFamily="18" charset="0"/>
                <a:ea typeface="Times New Roman" panose="02020603050405020304" pitchFamily="18" charset="0"/>
              </a:rPr>
              <a:t>envía una orden, y se derriten;</a:t>
            </a:r>
          </a:p>
          <a:p>
            <a:pPr marR="1090295">
              <a:spcAft>
                <a:spcPts val="0"/>
              </a:spcAft>
            </a:pPr>
            <a:r>
              <a:rPr lang="es-ES" dirty="0">
                <a:latin typeface="Times New Roman" panose="02020603050405020304" pitchFamily="18" charset="0"/>
                <a:ea typeface="Times New Roman" panose="02020603050405020304" pitchFamily="18" charset="0"/>
              </a:rPr>
              <a:t>sopla su aliento, y corren.</a:t>
            </a:r>
          </a:p>
          <a:p>
            <a:pPr marR="1090295">
              <a:spcAft>
                <a:spcPts val="0"/>
              </a:spcAft>
            </a:pPr>
            <a:r>
              <a:rPr lang="es-ES" dirty="0">
                <a:latin typeface="Times New Roman" panose="02020603050405020304" pitchFamily="18" charset="0"/>
                <a:ea typeface="Times New Roman" panose="02020603050405020304" pitchFamily="18" charset="0"/>
              </a:rPr>
              <a:t> </a:t>
            </a:r>
          </a:p>
          <a:p>
            <a:pPr marR="1090295">
              <a:spcAft>
                <a:spcPts val="0"/>
              </a:spcAft>
            </a:pPr>
            <a:r>
              <a:rPr lang="es-ES" dirty="0">
                <a:latin typeface="Times New Roman" panose="02020603050405020304" pitchFamily="18" charset="0"/>
                <a:ea typeface="Times New Roman" panose="02020603050405020304" pitchFamily="18" charset="0"/>
              </a:rPr>
              <a:t>Anuncia su palabra a Jacob,</a:t>
            </a:r>
          </a:p>
          <a:p>
            <a:pPr marR="1090295">
              <a:spcAft>
                <a:spcPts val="0"/>
              </a:spcAft>
            </a:pPr>
            <a:r>
              <a:rPr lang="es-ES" dirty="0">
                <a:latin typeface="Times New Roman" panose="02020603050405020304" pitchFamily="18" charset="0"/>
                <a:ea typeface="Times New Roman" panose="02020603050405020304" pitchFamily="18" charset="0"/>
              </a:rPr>
              <a:t>sus decretos y mandatos a Israel;</a:t>
            </a:r>
          </a:p>
          <a:p>
            <a:pPr marR="1090295">
              <a:spcAft>
                <a:spcPts val="0"/>
              </a:spcAft>
            </a:pPr>
            <a:r>
              <a:rPr lang="es-ES" dirty="0">
                <a:latin typeface="Times New Roman" panose="02020603050405020304" pitchFamily="18" charset="0"/>
                <a:ea typeface="Times New Roman" panose="02020603050405020304" pitchFamily="18" charset="0"/>
              </a:rPr>
              <a:t>con ninguna nación obró así,</a:t>
            </a:r>
          </a:p>
          <a:p>
            <a:pPr marR="1090295">
              <a:spcAft>
                <a:spcPts val="0"/>
              </a:spcAft>
            </a:pPr>
            <a:r>
              <a:rPr lang="es-ES" dirty="0">
                <a:latin typeface="Times New Roman" panose="02020603050405020304" pitchFamily="18" charset="0"/>
                <a:ea typeface="Times New Roman" panose="02020603050405020304" pitchFamily="18" charset="0"/>
              </a:rPr>
              <a:t>ni les dio a conocer sus mandatos. </a:t>
            </a:r>
          </a:p>
          <a:p>
            <a:r>
              <a:rPr lang="es-ES" b="1" dirty="0">
                <a:latin typeface="Times New Roman" panose="02020603050405020304" pitchFamily="18" charset="0"/>
                <a:ea typeface="Times New Roman" panose="02020603050405020304" pitchFamily="18" charset="0"/>
              </a:rPr>
              <a:t>	</a:t>
            </a:r>
          </a:p>
          <a:p>
            <a:endParaRPr lang="es-ES" b="1" dirty="0">
              <a:latin typeface="Times New Roman" panose="02020603050405020304" pitchFamily="18" charset="0"/>
              <a:ea typeface="Times New Roman" panose="02020603050405020304" pitchFamily="18" charset="0"/>
            </a:endParaRPr>
          </a:p>
          <a:p>
            <a:pPr algn="ctr"/>
            <a:r>
              <a:rPr lang="es-ES" b="1" dirty="0">
                <a:latin typeface="Times New Roman" panose="02020603050405020304" pitchFamily="18" charset="0"/>
                <a:ea typeface="Times New Roman" panose="02020603050405020304" pitchFamily="18" charset="0"/>
              </a:rPr>
              <a:t>GLORIA AL PADRE…</a:t>
            </a:r>
            <a:endParaRPr lang="es-ES" dirty="0"/>
          </a:p>
        </p:txBody>
      </p:sp>
      <p:sp>
        <p:nvSpPr>
          <p:cNvPr id="6" name="Rectangle 2">
            <a:extLst>
              <a:ext uri="{FF2B5EF4-FFF2-40B4-BE49-F238E27FC236}">
                <a16:creationId xmlns:a16="http://schemas.microsoft.com/office/drawing/2014/main" id="{4F7683BE-F579-4ACA-9897-70DCB4ABDF6E}"/>
              </a:ext>
            </a:extLst>
          </p:cNvPr>
          <p:cNvSpPr>
            <a:spLocks noChangeArrowheads="1"/>
          </p:cNvSpPr>
          <p:nvPr/>
        </p:nvSpPr>
        <p:spPr bwMode="auto">
          <a:xfrm>
            <a:off x="5913589" y="-234768"/>
            <a:ext cx="364822" cy="176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71320" rIns="269790" bIns="899829" numCol="1" anchor="ctr" anchorCtr="0" compatLnSpc="1">
            <a:prstTxWarp prst="textNoShape">
              <a:avLst/>
            </a:prstTxWarp>
            <a:spAutoFit/>
          </a:bodyPr>
          <a:lstStyle/>
          <a:p>
            <a:pPr algn="ctr"/>
            <a:endParaRPr lang="es-ES"/>
          </a:p>
        </p:txBody>
      </p:sp>
      <p:sp>
        <p:nvSpPr>
          <p:cNvPr id="7" name="Rectangle 2">
            <a:extLst>
              <a:ext uri="{FF2B5EF4-FFF2-40B4-BE49-F238E27FC236}">
                <a16:creationId xmlns:a16="http://schemas.microsoft.com/office/drawing/2014/main" id="{DE3D4987-1D50-4069-A89D-06B7A01F24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descr="Imagen que contiene ropa&#10;&#10;Descripción generada con confianza muy alta">
            <a:extLst>
              <a:ext uri="{FF2B5EF4-FFF2-40B4-BE49-F238E27FC236}">
                <a16:creationId xmlns:a16="http://schemas.microsoft.com/office/drawing/2014/main" id="{CA1E768C-771E-4E08-8587-E55482DEC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70" y="5832677"/>
            <a:ext cx="3985505" cy="793346"/>
          </a:xfrm>
          <a:prstGeom prst="rect">
            <a:avLst/>
          </a:prstGeom>
        </p:spPr>
      </p:pic>
      <p:sp>
        <p:nvSpPr>
          <p:cNvPr id="4" name="Rectangle 2">
            <a:extLst>
              <a:ext uri="{FF2B5EF4-FFF2-40B4-BE49-F238E27FC236}">
                <a16:creationId xmlns:a16="http://schemas.microsoft.com/office/drawing/2014/main" id="{D902A3E1-074F-482F-8248-0113DE3D99A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a:extLst>
              <a:ext uri="{FF2B5EF4-FFF2-40B4-BE49-F238E27FC236}">
                <a16:creationId xmlns:a16="http://schemas.microsoft.com/office/drawing/2014/main" id="{BB84CCC2-97DE-4898-84C4-78B7669C18F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8" name="Imagen 17">
            <a:extLst>
              <a:ext uri="{FF2B5EF4-FFF2-40B4-BE49-F238E27FC236}">
                <a16:creationId xmlns:a16="http://schemas.microsoft.com/office/drawing/2014/main" id="{115428CB-EE89-42B1-B363-A3F8BDBA1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48" y="219095"/>
            <a:ext cx="1308652" cy="1308652"/>
          </a:xfrm>
          <a:prstGeom prst="rect">
            <a:avLst/>
          </a:prstGeom>
        </p:spPr>
      </p:pic>
      <p:sp>
        <p:nvSpPr>
          <p:cNvPr id="9" name="Rectángulo 8">
            <a:extLst>
              <a:ext uri="{FF2B5EF4-FFF2-40B4-BE49-F238E27FC236}">
                <a16:creationId xmlns:a16="http://schemas.microsoft.com/office/drawing/2014/main" id="{18E0C775-AEA8-41D9-8157-8F710F6F599F}"/>
              </a:ext>
            </a:extLst>
          </p:cNvPr>
          <p:cNvSpPr/>
          <p:nvPr/>
        </p:nvSpPr>
        <p:spPr>
          <a:xfrm>
            <a:off x="3048000" y="422056"/>
            <a:ext cx="6096000" cy="1261884"/>
          </a:xfrm>
          <a:prstGeom prst="rect">
            <a:avLst/>
          </a:prstGeom>
        </p:spPr>
        <p:txBody>
          <a:bodyPr>
            <a:spAutoFit/>
          </a:bodyPr>
          <a:lstStyle/>
          <a:p>
            <a:pPr algn="ctr">
              <a:spcAft>
                <a:spcPts val="0"/>
              </a:spcAft>
            </a:pPr>
            <a:r>
              <a:rPr lang="es-ES" sz="2000" b="1" u="sng" dirty="0">
                <a:latin typeface="Times New Roman" panose="02020603050405020304" pitchFamily="18" charset="0"/>
                <a:ea typeface="Times New Roman" panose="02020603050405020304" pitchFamily="18" charset="0"/>
              </a:rPr>
              <a:t>ORACIÓN VIERNES 28 DE JUNIO DE 2019</a:t>
            </a:r>
            <a:endParaRPr lang="es-ES" dirty="0">
              <a:latin typeface="Times New Roman" panose="02020603050405020304" pitchFamily="18" charset="0"/>
              <a:ea typeface="Times New Roman" panose="02020603050405020304" pitchFamily="18" charset="0"/>
            </a:endParaRPr>
          </a:p>
          <a:p>
            <a:pPr algn="ctr">
              <a:spcAft>
                <a:spcPts val="0"/>
              </a:spcAft>
            </a:pPr>
            <a:r>
              <a:rPr lang="es-ES" sz="2000" i="1" dirty="0">
                <a:latin typeface="Times New Roman" panose="02020603050405020304" pitchFamily="18" charset="0"/>
                <a:ea typeface="Times New Roman" panose="02020603050405020304" pitchFamily="18" charset="0"/>
              </a:rPr>
              <a:t>     Natividad de la Virgen </a:t>
            </a:r>
            <a:r>
              <a:rPr lang="es-ES" sz="2000" i="1" dirty="0" err="1">
                <a:latin typeface="Times New Roman" panose="02020603050405020304" pitchFamily="18" charset="0"/>
                <a:ea typeface="Times New Roman" panose="02020603050405020304" pitchFamily="18" charset="0"/>
              </a:rPr>
              <a:t>Mária</a:t>
            </a:r>
            <a:endParaRPr lang="es-ES" dirty="0">
              <a:latin typeface="Times New Roman" panose="02020603050405020304" pitchFamily="18" charset="0"/>
              <a:ea typeface="Times New Roman" panose="02020603050405020304" pitchFamily="18" charset="0"/>
            </a:endParaRPr>
          </a:p>
          <a:p>
            <a:pPr marR="662305" algn="ctr">
              <a:spcAft>
                <a:spcPts val="0"/>
              </a:spcAft>
            </a:pPr>
            <a:r>
              <a:rPr lang="es-ES" b="1" i="1" dirty="0">
                <a:latin typeface="Times New Roman" panose="02020603050405020304" pitchFamily="18" charset="0"/>
                <a:ea typeface="Times New Roman" panose="02020603050405020304" pitchFamily="18" charset="0"/>
              </a:rPr>
              <a:t>                Salmo 147</a:t>
            </a:r>
            <a:endParaRPr lang="es-ES" dirty="0">
              <a:latin typeface="Times New Roman" panose="02020603050405020304" pitchFamily="18" charset="0"/>
              <a:ea typeface="Times New Roman" panose="02020603050405020304" pitchFamily="18" charset="0"/>
            </a:endParaRPr>
          </a:p>
          <a:p>
            <a:pPr marR="662305" algn="ctr">
              <a:spcAft>
                <a:spcPts val="0"/>
              </a:spcAft>
            </a:pPr>
            <a:r>
              <a:rPr lang="es-ES" b="1" i="1" dirty="0">
                <a:latin typeface="Times New Roman" panose="02020603050405020304" pitchFamily="18" charset="0"/>
                <a:ea typeface="Times New Roman" panose="02020603050405020304" pitchFamily="18" charset="0"/>
              </a:rPr>
              <a:t>        Acción de gracias por la restauración de Jerusalén</a:t>
            </a:r>
            <a:endParaRPr lang="es-E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67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Resultado de imagen de evangelio">
            <a:extLst>
              <a:ext uri="{FF2B5EF4-FFF2-40B4-BE49-F238E27FC236}">
                <a16:creationId xmlns:a16="http://schemas.microsoft.com/office/drawing/2014/main" id="{AD285A47-8F60-4865-A84E-ABAB7095E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88" y="5150967"/>
            <a:ext cx="3304041" cy="1460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501D4C7-5205-402D-8CB5-71944F24E3EC}"/>
              </a:ext>
            </a:extLst>
          </p:cNvPr>
          <p:cNvSpPr/>
          <p:nvPr/>
        </p:nvSpPr>
        <p:spPr>
          <a:xfrm>
            <a:off x="530087" y="410818"/>
            <a:ext cx="11131826" cy="5047536"/>
          </a:xfrm>
          <a:prstGeom prst="rect">
            <a:avLst/>
          </a:prstGeom>
        </p:spPr>
        <p:txBody>
          <a:bodyPr wrap="square">
            <a:spAutoFit/>
          </a:bodyPr>
          <a:lstStyle/>
          <a:p>
            <a:pPr>
              <a:spcAft>
                <a:spcPts val="0"/>
              </a:spcAft>
            </a:pPr>
            <a:r>
              <a:rPr lang="es-ES" sz="2800" b="1" dirty="0">
                <a:latin typeface="Times New Roman" panose="02020603050405020304" pitchFamily="18" charset="0"/>
                <a:ea typeface="Times New Roman" panose="02020603050405020304" pitchFamily="18" charset="0"/>
              </a:rPr>
              <a:t>LECTURA DEL EVANGELIO                                                     </a:t>
            </a:r>
            <a:r>
              <a:rPr lang="es-ES" sz="2800" b="1" dirty="0" err="1">
                <a:latin typeface="Times New Roman" panose="02020603050405020304" pitchFamily="18" charset="0"/>
                <a:ea typeface="Times New Roman" panose="02020603050405020304" pitchFamily="18" charset="0"/>
              </a:rPr>
              <a:t>Lc</a:t>
            </a:r>
            <a:r>
              <a:rPr lang="es-ES" sz="2800" b="1" dirty="0">
                <a:latin typeface="Times New Roman" panose="02020603050405020304" pitchFamily="18" charset="0"/>
                <a:ea typeface="Times New Roman" panose="02020603050405020304" pitchFamily="18" charset="0"/>
              </a:rPr>
              <a:t> 15, 3-7</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28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En aquel tiempo, Jesús dijo a los fariseos y a los escribas esta parábola: «¿Quién de vosotros que tiene cien ovejas y pierde una de ellas, no deja las noventa y nueve en el desierto y va tras la descarriada, hasta que la encuentra? Y, cuando la encuentra, se la carga sobre los hombros, muy contento; y, al llegar a casa, reúne a los amigos y a los vecinos, y les dice: “¡Alegraos conmigo!, he encontrado la oveja que se me había perdido”. Os digo que así también habrá más alegría en el cielo por un solo pecador que se convierta que por noventa y nueve justos que no necesitan convertirse».</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400" dirty="0">
                <a:latin typeface="Times New Roman" panose="02020603050405020304" pitchFamily="18"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r"/>
            <a:r>
              <a:rPr lang="es-ES" b="1" dirty="0">
                <a:latin typeface="Times New Roman" panose="02020603050405020304" pitchFamily="18" charset="0"/>
                <a:ea typeface="Times New Roman" panose="02020603050405020304" pitchFamily="18" charset="0"/>
              </a:rPr>
              <a:t>PALABRA DE DIOS</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910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872D065-8E30-4792-B430-0EFAB2A8D0C8}"/>
              </a:ext>
            </a:extLst>
          </p:cNvPr>
          <p:cNvSpPr/>
          <p:nvPr/>
        </p:nvSpPr>
        <p:spPr>
          <a:xfrm>
            <a:off x="410515" y="955963"/>
            <a:ext cx="9051840" cy="532453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Aft>
                <a:spcPts val="0"/>
              </a:spcAft>
            </a:pPr>
            <a:r>
              <a:rPr lang="es-ES" sz="3200" b="1" dirty="0">
                <a:solidFill>
                  <a:srgbClr val="000000"/>
                </a:solidFill>
                <a:latin typeface="Times New Roman" panose="02020603050405020304" pitchFamily="18" charset="0"/>
              </a:rPr>
              <a:t>OR ACIÓN</a:t>
            </a:r>
          </a:p>
          <a:p>
            <a:pPr algn="just" eaLnBrk="0" fontAlgn="base" hangingPunct="0">
              <a:spcAft>
                <a:spcPts val="0"/>
              </a:spcAft>
            </a:pPr>
            <a:endParaRPr lang="es-ES" sz="2800" dirty="0">
              <a:latin typeface="Times New Roman" panose="02020603050405020304" pitchFamily="18" charset="0"/>
              <a:ea typeface="Times New Roman" panose="02020603050405020304" pitchFamily="18" charset="0"/>
            </a:endParaRPr>
          </a:p>
          <a:p>
            <a:pPr algn="just"/>
            <a:r>
              <a:rPr lang="es-ES" sz="2800" dirty="0">
                <a:latin typeface="Times New Roman" panose="02020603050405020304" pitchFamily="18" charset="0"/>
                <a:ea typeface="Times New Roman" panose="02020603050405020304" pitchFamily="18" charset="0"/>
              </a:rPr>
              <a:t>Dios Padre misericordioso, te pedimos por los Colegios Diocesanos y por la Fundación, por las personas que trabajamos en la educación católica, por las familias que la han elegido para sus hijos y especialmente por cada alumno.</a:t>
            </a:r>
          </a:p>
          <a:p>
            <a:pPr algn="just"/>
            <a:r>
              <a:rPr lang="es-ES" sz="2800" dirty="0">
                <a:latin typeface="Times New Roman" panose="02020603050405020304" pitchFamily="18" charset="0"/>
                <a:ea typeface="Times New Roman" panose="02020603050405020304" pitchFamily="18" charset="0"/>
              </a:rPr>
              <a:t>Tú, Jesús, que nos llamas amigos y nos muestras un amor paciente y misericordioso, regálanos la experiencia de vivir la amistad verdadera. Danos sabiduría, fortaleza y voluntad para hacer lo que Tú nos mandas y guíanos en la importante misión de educar y evangelizar contigo en los Colegios Diocesanos. Por Jesucristo nuestro Señor. AMEN</a:t>
            </a:r>
          </a:p>
        </p:txBody>
      </p:sp>
      <p:pic>
        <p:nvPicPr>
          <p:cNvPr id="8" name="Imagen 7">
            <a:extLst>
              <a:ext uri="{FF2B5EF4-FFF2-40B4-BE49-F238E27FC236}">
                <a16:creationId xmlns:a16="http://schemas.microsoft.com/office/drawing/2014/main" id="{9563874E-F2D7-4EE9-8399-68DA31B1D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065" y="0"/>
            <a:ext cx="2276455" cy="6858000"/>
          </a:xfrm>
          <a:prstGeom prst="rect">
            <a:avLst/>
          </a:prstGeom>
        </p:spPr>
      </p:pic>
      <p:pic>
        <p:nvPicPr>
          <p:cNvPr id="3" name="Imagen 2">
            <a:extLst>
              <a:ext uri="{FF2B5EF4-FFF2-40B4-BE49-F238E27FC236}">
                <a16:creationId xmlns:a16="http://schemas.microsoft.com/office/drawing/2014/main" id="{4F3D3BC8-CBC9-4B8B-A1FD-4F914DF6C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787" y="191705"/>
            <a:ext cx="3220278" cy="1101084"/>
          </a:xfrm>
          <a:prstGeom prst="rect">
            <a:avLst/>
          </a:prstGeom>
        </p:spPr>
      </p:pic>
    </p:spTree>
    <p:extLst>
      <p:ext uri="{BB962C8B-B14F-4D97-AF65-F5344CB8AC3E}">
        <p14:creationId xmlns:p14="http://schemas.microsoft.com/office/powerpoint/2010/main" val="2650249317"/>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24</TotalTime>
  <Words>313</Words>
  <Application>Microsoft Office PowerPoint</Application>
  <PresentationFormat>Panorámica</PresentationFormat>
  <Paragraphs>36</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Corbel</vt:lpstr>
      <vt:lpstr>Times New Roman</vt:lpstr>
      <vt:lpstr>Base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Azahara Peinado García</dc:creator>
  <cp:lastModifiedBy>Azahara Peinado Garcia</cp:lastModifiedBy>
  <cp:revision>25</cp:revision>
  <cp:lastPrinted>2018-01-11T15:59:04Z</cp:lastPrinted>
  <dcterms:created xsi:type="dcterms:W3CDTF">2017-11-23T15:05:23Z</dcterms:created>
  <dcterms:modified xsi:type="dcterms:W3CDTF">2019-06-14T10:56:20Z</dcterms:modified>
</cp:coreProperties>
</file>