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84F34-5864-4B2F-8573-CF9FA56F37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0194D8E-2D03-4D30-9F00-63C1DEF8C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3E800AF-E36F-4E80-B9CF-27763803432D}"/>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99C9EBE6-53F2-4988-9E65-224FAD2337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68048F-7CE9-4420-9770-69A51CE30E3D}"/>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31227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036BF-85AC-444C-9E5C-9CCEAA5DE2B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43BD5-DAAF-46E3-B72F-0B62FCF0AA5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373CC9-8531-4BF6-8153-06F3556B7EDF}"/>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DFAF50F9-7C7A-4426-9415-59BC92DE4A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40BA7D-6FCE-4323-AFBE-1DBFA0FC5456}"/>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53371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A67081-CD44-4D93-8371-56A4FAD568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CFFB63-344C-42DD-ABBA-B5B787F0613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0B1F00-B410-4C16-B362-F57C4BC3A239}"/>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153749EB-8C38-46D8-BCA7-BF9368F81A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0D7479-8B24-41C1-AD7E-660515419014}"/>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41639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F8B8C-2134-40B4-B97F-238B43588AE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78D4CC-0DB0-4031-A892-750716F17F6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32F015-6D9B-4777-87AC-5B6E27E0D9AC}"/>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703554E3-1285-489D-953D-72BACB0023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0A5BFC-0A7D-40DC-A0F3-79160B64F522}"/>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26018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BAD7F-B4EC-4237-99E4-27434EE670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2792C9-CD67-4891-9EA4-21DE0530A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DE4E453-EC4E-4A4C-80F6-5C553922B49E}"/>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ADF633BE-2674-42C1-9BF8-F95FB310B4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129BF5-15B0-4AB2-AC3F-AEC8610F098E}"/>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8679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03C68-A924-4A94-9506-53C6F179025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9A832B-7997-4C07-B897-9A9A1E6E9E8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8F1EDD-A431-4CF0-B6DE-BE0B4E1BB0A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320B33B-7FF2-4D78-BE98-B4FE1C51F34C}"/>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065D0430-6E4B-4471-8A87-2783D269B3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09BB6FF-FB53-48EB-885A-C57D253AED31}"/>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11409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2DF86-5C05-4C14-ACFA-417AC9ABEE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6D6344-0795-4F0E-8E24-BA651E8A6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548BBE6-840B-444B-BF63-A27E21F1672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47A29-546B-4C5E-9C4C-FA1700459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F00AC7-3686-4045-97B4-98CF311E460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E63329-7FAD-4D9C-A846-D6CF4AE029E4}"/>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8" name="Marcador de pie de página 7">
            <a:extLst>
              <a:ext uri="{FF2B5EF4-FFF2-40B4-BE49-F238E27FC236}">
                <a16:creationId xmlns:a16="http://schemas.microsoft.com/office/drawing/2014/main" id="{0D724167-D2C5-448E-A632-A71C131B15A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1272F66-89FC-491B-AA78-2309C02C54D3}"/>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400463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7167A-8CB2-4864-AB2A-F9FD2F90A1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01B5FA8-1A83-428E-B962-ED2EF879D4A5}"/>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4" name="Marcador de pie de página 3">
            <a:extLst>
              <a:ext uri="{FF2B5EF4-FFF2-40B4-BE49-F238E27FC236}">
                <a16:creationId xmlns:a16="http://schemas.microsoft.com/office/drawing/2014/main" id="{CBEF96F8-515C-43D7-BDF4-B085219AEE1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B208644-CA6C-44E9-A11C-0B9FF0B0CEA4}"/>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07887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208B65-0673-4F97-A53E-173B7E56049B}"/>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3" name="Marcador de pie de página 2">
            <a:extLst>
              <a:ext uri="{FF2B5EF4-FFF2-40B4-BE49-F238E27FC236}">
                <a16:creationId xmlns:a16="http://schemas.microsoft.com/office/drawing/2014/main" id="{DB9AC71E-7FB7-41C6-A261-3690D6DBB3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832A85F-0A25-4074-BCB9-2EFA15C6C717}"/>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66985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C89C7-0653-46C7-A9D1-19D244A5ED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FDAA06-AF4E-4A1C-9458-E84A50CCB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8442DBA-FAF1-47F1-8BCE-DF6091F21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AF01E75-3591-4B6A-A942-0D8C61FA0515}"/>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D046B96A-1C5D-4ADD-895D-8AF51DBD1DC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EFDF89-558C-4601-A58B-0F9E1ABAAAE9}"/>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47257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CDACB-7915-4ED1-BD6C-3F7343DEAD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E800DB-2E5B-44C1-B252-AC40A2C61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2ABBE2D-D5AD-4C3F-8D2F-F469CAAEF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CC7FD72-3E32-45B5-8C4C-819A3FD0A864}"/>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2D3DD7E3-781A-4C4E-8A7D-0D2A46B87DB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4ABE97-134A-4519-AA19-F9EFA3FB5B93}"/>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19498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6">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3CBF03-F64C-432C-A91E-BB499B511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206B88-91BF-49AC-A01A-0B3E926B5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55421E-A17E-4A61-B2CB-B9D3314E3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952D4B8D-749D-4EA8-870C-FC6789461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DF825B7-F810-456E-8D5C-0969C19EF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9EED6-96C1-49C0-A268-E2A7F6B7B22D}" type="slidenum">
              <a:rPr lang="es-ES" smtClean="0"/>
              <a:t>‹Nº›</a:t>
            </a:fld>
            <a:endParaRPr lang="es-ES"/>
          </a:p>
        </p:txBody>
      </p:sp>
    </p:spTree>
    <p:extLst>
      <p:ext uri="{BB962C8B-B14F-4D97-AF65-F5344CB8AC3E}">
        <p14:creationId xmlns:p14="http://schemas.microsoft.com/office/powerpoint/2010/main" val="309869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a:extLst>
              <a:ext uri="{FF2B5EF4-FFF2-40B4-BE49-F238E27FC236}">
                <a16:creationId xmlns:a16="http://schemas.microsoft.com/office/drawing/2014/main" id="{316E37C4-793E-4BD8-AF4C-C326C4A25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6146800"/>
            <a:ext cx="21732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E59E543-76E5-4E70-A4F8-7AB138E1C25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A4C1DC03-21DB-403F-BF35-B640B6C3F4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1CBE1300-610D-489D-9832-BC2356C0221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2">
            <a:extLst>
              <a:ext uri="{FF2B5EF4-FFF2-40B4-BE49-F238E27FC236}">
                <a16:creationId xmlns:a16="http://schemas.microsoft.com/office/drawing/2014/main" id="{A4D0F5BD-CCE6-4478-BE24-7927FB0C2F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ángulo 10">
            <a:extLst>
              <a:ext uri="{FF2B5EF4-FFF2-40B4-BE49-F238E27FC236}">
                <a16:creationId xmlns:a16="http://schemas.microsoft.com/office/drawing/2014/main" id="{792B15E0-F74B-4F1E-B8B6-A13622B0D781}"/>
              </a:ext>
            </a:extLst>
          </p:cNvPr>
          <p:cNvSpPr/>
          <p:nvPr/>
        </p:nvSpPr>
        <p:spPr>
          <a:xfrm>
            <a:off x="1362075" y="1960939"/>
            <a:ext cx="6096000" cy="3139321"/>
          </a:xfrm>
          <a:prstGeom prst="rect">
            <a:avLst/>
          </a:prstGeom>
        </p:spPr>
        <p:txBody>
          <a:bodyPr>
            <a:spAutoFit/>
          </a:bodyPr>
          <a:lstStyle/>
          <a:p>
            <a:pPr marL="180340" marR="134620">
              <a:spcAft>
                <a:spcPts val="0"/>
              </a:spcAft>
            </a:pPr>
            <a:r>
              <a:rPr lang="es-ES" dirty="0">
                <a:latin typeface="Times New Roman" panose="02020603050405020304" pitchFamily="18" charset="0"/>
                <a:ea typeface="Times New Roman" panose="02020603050405020304" pitchFamily="18" charset="0"/>
              </a:rPr>
              <a:t>Glorifica al Señor, Jerusalén;</a:t>
            </a:r>
          </a:p>
          <a:p>
            <a:pPr marL="180340" marR="134620">
              <a:spcAft>
                <a:spcPts val="0"/>
              </a:spcAft>
            </a:pPr>
            <a:r>
              <a:rPr lang="es-ES" dirty="0">
                <a:latin typeface="Times New Roman" panose="02020603050405020304" pitchFamily="18" charset="0"/>
                <a:ea typeface="Times New Roman" panose="02020603050405020304" pitchFamily="18" charset="0"/>
              </a:rPr>
              <a:t>alaba a tu Dios, </a:t>
            </a:r>
            <a:r>
              <a:rPr lang="es-ES" dirty="0" err="1">
                <a:latin typeface="Times New Roman" panose="02020603050405020304" pitchFamily="18" charset="0"/>
                <a:ea typeface="Times New Roman" panose="02020603050405020304" pitchFamily="18" charset="0"/>
              </a:rPr>
              <a:t>Sión</a:t>
            </a:r>
            <a:r>
              <a:rPr lang="es-ES" dirty="0">
                <a:latin typeface="Times New Roman" panose="02020603050405020304" pitchFamily="18" charset="0"/>
                <a:ea typeface="Times New Roman" panose="02020603050405020304" pitchFamily="18" charset="0"/>
              </a:rPr>
              <a:t>:</a:t>
            </a:r>
          </a:p>
          <a:p>
            <a:pPr marL="180340" marR="134620">
              <a:spcAft>
                <a:spcPts val="0"/>
              </a:spcAft>
            </a:pPr>
            <a:r>
              <a:rPr lang="es-ES" dirty="0">
                <a:latin typeface="Times New Roman" panose="02020603050405020304" pitchFamily="18" charset="0"/>
                <a:ea typeface="Times New Roman" panose="02020603050405020304" pitchFamily="18" charset="0"/>
              </a:rPr>
              <a:t>que ha reforzado los cerrojos de tus puertas,</a:t>
            </a:r>
          </a:p>
          <a:p>
            <a:pPr marL="180340" marR="134620">
              <a:spcAft>
                <a:spcPts val="0"/>
              </a:spcAft>
            </a:pPr>
            <a:r>
              <a:rPr lang="es-ES" dirty="0">
                <a:latin typeface="Times New Roman" panose="02020603050405020304" pitchFamily="18" charset="0"/>
                <a:ea typeface="Times New Roman" panose="02020603050405020304" pitchFamily="18" charset="0"/>
              </a:rPr>
              <a:t>y ha bendecido a tus hijos dentro de ti;</a:t>
            </a:r>
          </a:p>
          <a:p>
            <a:pPr marL="180340" marR="134620">
              <a:spcAft>
                <a:spcPts val="0"/>
              </a:spcAft>
            </a:pPr>
            <a:r>
              <a:rPr lang="es-ES" dirty="0">
                <a:latin typeface="Times New Roman" panose="02020603050405020304" pitchFamily="18" charset="0"/>
                <a:ea typeface="Times New Roman" panose="02020603050405020304" pitchFamily="18" charset="0"/>
              </a:rPr>
              <a:t>ha puesto paz en tus fronteras,</a:t>
            </a:r>
          </a:p>
          <a:p>
            <a:pPr marL="180340" marR="134620">
              <a:spcAft>
                <a:spcPts val="0"/>
              </a:spcAft>
            </a:pPr>
            <a:r>
              <a:rPr lang="es-ES" dirty="0">
                <a:latin typeface="Times New Roman" panose="02020603050405020304" pitchFamily="18" charset="0"/>
                <a:ea typeface="Times New Roman" panose="02020603050405020304" pitchFamily="18" charset="0"/>
              </a:rPr>
              <a:t>te sacia con flor de harina.</a:t>
            </a:r>
          </a:p>
          <a:p>
            <a:pPr marL="180340" marR="134620">
              <a:spcAft>
                <a:spcPts val="0"/>
              </a:spcAft>
            </a:pPr>
            <a:r>
              <a:rPr lang="es-ES" dirty="0">
                <a:latin typeface="Times New Roman" panose="02020603050405020304" pitchFamily="18" charset="0"/>
                <a:ea typeface="Times New Roman" panose="02020603050405020304" pitchFamily="18" charset="0"/>
              </a:rPr>
              <a:t> </a:t>
            </a:r>
          </a:p>
          <a:p>
            <a:pPr marL="180340" marR="134620">
              <a:spcAft>
                <a:spcPts val="0"/>
              </a:spcAft>
            </a:pPr>
            <a:r>
              <a:rPr lang="es-ES" dirty="0">
                <a:latin typeface="Times New Roman" panose="02020603050405020304" pitchFamily="18" charset="0"/>
                <a:ea typeface="Times New Roman" panose="02020603050405020304" pitchFamily="18" charset="0"/>
              </a:rPr>
              <a:t>El envía su mensaje a la tierra,</a:t>
            </a:r>
          </a:p>
          <a:p>
            <a:pPr marL="180340" marR="134620">
              <a:spcAft>
                <a:spcPts val="0"/>
              </a:spcAft>
            </a:pPr>
            <a:r>
              <a:rPr lang="es-ES" dirty="0">
                <a:latin typeface="Times New Roman" panose="02020603050405020304" pitchFamily="18" charset="0"/>
                <a:ea typeface="Times New Roman" panose="02020603050405020304" pitchFamily="18" charset="0"/>
              </a:rPr>
              <a:t>y su palabra corre veloz;</a:t>
            </a:r>
          </a:p>
          <a:p>
            <a:pPr marL="180340" marR="134620">
              <a:spcAft>
                <a:spcPts val="0"/>
              </a:spcAft>
            </a:pPr>
            <a:r>
              <a:rPr lang="es-ES" dirty="0">
                <a:latin typeface="Times New Roman" panose="02020603050405020304" pitchFamily="18" charset="0"/>
                <a:ea typeface="Times New Roman" panose="02020603050405020304" pitchFamily="18" charset="0"/>
              </a:rPr>
              <a:t>manda la nieve como lana,</a:t>
            </a:r>
          </a:p>
          <a:p>
            <a:r>
              <a:rPr lang="es-ES" dirty="0">
                <a:latin typeface="Times New Roman" panose="02020603050405020304" pitchFamily="18" charset="0"/>
                <a:ea typeface="Times New Roman" panose="02020603050405020304" pitchFamily="18" charset="0"/>
              </a:rPr>
              <a:t>   esparce la escarcha como ceniza;</a:t>
            </a:r>
            <a:endParaRPr lang="es-ES" dirty="0"/>
          </a:p>
        </p:txBody>
      </p:sp>
      <p:sp>
        <p:nvSpPr>
          <p:cNvPr id="12" name="Rectángulo 11">
            <a:extLst>
              <a:ext uri="{FF2B5EF4-FFF2-40B4-BE49-F238E27FC236}">
                <a16:creationId xmlns:a16="http://schemas.microsoft.com/office/drawing/2014/main" id="{B9529E34-CFAD-460E-A6E4-A617C3C07D50}"/>
              </a:ext>
            </a:extLst>
          </p:cNvPr>
          <p:cNvSpPr/>
          <p:nvPr/>
        </p:nvSpPr>
        <p:spPr>
          <a:xfrm>
            <a:off x="6308035" y="1838813"/>
            <a:ext cx="6096000" cy="3416320"/>
          </a:xfrm>
          <a:prstGeom prst="rect">
            <a:avLst/>
          </a:prstGeom>
        </p:spPr>
        <p:txBody>
          <a:bodyPr>
            <a:spAutoFit/>
          </a:bodyPr>
          <a:lstStyle/>
          <a:p>
            <a:pPr marR="1090295">
              <a:spcAft>
                <a:spcPts val="0"/>
              </a:spcAft>
            </a:pPr>
            <a:r>
              <a:rPr lang="es-ES" dirty="0">
                <a:latin typeface="Times New Roman" panose="02020603050405020304" pitchFamily="18" charset="0"/>
                <a:ea typeface="Times New Roman" panose="02020603050405020304" pitchFamily="18" charset="0"/>
              </a:rPr>
              <a:t>Hace caer como el hielo como migajas</a:t>
            </a:r>
          </a:p>
          <a:p>
            <a:pPr marR="1090295">
              <a:spcAft>
                <a:spcPts val="0"/>
              </a:spcAft>
            </a:pPr>
            <a:r>
              <a:rPr lang="es-ES" dirty="0">
                <a:latin typeface="Times New Roman" panose="02020603050405020304" pitchFamily="18" charset="0"/>
                <a:ea typeface="Times New Roman" panose="02020603050405020304" pitchFamily="18" charset="0"/>
              </a:rPr>
              <a:t>y con el frío congela las aguas;</a:t>
            </a:r>
          </a:p>
          <a:p>
            <a:pPr marR="1090295">
              <a:spcAft>
                <a:spcPts val="0"/>
              </a:spcAft>
            </a:pPr>
            <a:r>
              <a:rPr lang="es-ES" dirty="0">
                <a:latin typeface="Times New Roman" panose="02020603050405020304" pitchFamily="18" charset="0"/>
                <a:ea typeface="Times New Roman" panose="02020603050405020304" pitchFamily="18" charset="0"/>
              </a:rPr>
              <a:t>envía una orden, y se derriten;</a:t>
            </a:r>
          </a:p>
          <a:p>
            <a:pPr marR="1090295">
              <a:spcAft>
                <a:spcPts val="0"/>
              </a:spcAft>
            </a:pPr>
            <a:r>
              <a:rPr lang="es-ES" dirty="0">
                <a:latin typeface="Times New Roman" panose="02020603050405020304" pitchFamily="18" charset="0"/>
                <a:ea typeface="Times New Roman" panose="02020603050405020304" pitchFamily="18" charset="0"/>
              </a:rPr>
              <a:t>sopla su aliento, y corren.</a:t>
            </a:r>
          </a:p>
          <a:p>
            <a:pPr marR="1090295">
              <a:spcAft>
                <a:spcPts val="0"/>
              </a:spcAft>
            </a:pPr>
            <a:r>
              <a:rPr lang="es-ES" dirty="0">
                <a:latin typeface="Times New Roman" panose="02020603050405020304" pitchFamily="18" charset="0"/>
                <a:ea typeface="Times New Roman" panose="02020603050405020304" pitchFamily="18" charset="0"/>
              </a:rPr>
              <a:t> </a:t>
            </a:r>
          </a:p>
          <a:p>
            <a:pPr marR="1090295">
              <a:spcAft>
                <a:spcPts val="0"/>
              </a:spcAft>
            </a:pPr>
            <a:r>
              <a:rPr lang="es-ES" dirty="0">
                <a:latin typeface="Times New Roman" panose="02020603050405020304" pitchFamily="18" charset="0"/>
                <a:ea typeface="Times New Roman" panose="02020603050405020304" pitchFamily="18" charset="0"/>
              </a:rPr>
              <a:t>Anuncia su palabra a Jacob,</a:t>
            </a:r>
          </a:p>
          <a:p>
            <a:pPr marR="1090295">
              <a:spcAft>
                <a:spcPts val="0"/>
              </a:spcAft>
            </a:pPr>
            <a:r>
              <a:rPr lang="es-ES" dirty="0">
                <a:latin typeface="Times New Roman" panose="02020603050405020304" pitchFamily="18" charset="0"/>
                <a:ea typeface="Times New Roman" panose="02020603050405020304" pitchFamily="18" charset="0"/>
              </a:rPr>
              <a:t>sus decretos y mandatos a Israel;</a:t>
            </a:r>
          </a:p>
          <a:p>
            <a:pPr marR="1090295">
              <a:spcAft>
                <a:spcPts val="0"/>
              </a:spcAft>
            </a:pPr>
            <a:r>
              <a:rPr lang="es-ES" dirty="0">
                <a:latin typeface="Times New Roman" panose="02020603050405020304" pitchFamily="18" charset="0"/>
                <a:ea typeface="Times New Roman" panose="02020603050405020304" pitchFamily="18" charset="0"/>
              </a:rPr>
              <a:t>con ninguna nación obró así,</a:t>
            </a:r>
          </a:p>
          <a:p>
            <a:pPr marR="1090295">
              <a:spcAft>
                <a:spcPts val="0"/>
              </a:spcAft>
            </a:pPr>
            <a:r>
              <a:rPr lang="es-ES" dirty="0">
                <a:latin typeface="Times New Roman" panose="02020603050405020304" pitchFamily="18" charset="0"/>
                <a:ea typeface="Times New Roman" panose="02020603050405020304" pitchFamily="18" charset="0"/>
              </a:rPr>
              <a:t>ni les dio a conocer sus mandatos. </a:t>
            </a:r>
          </a:p>
          <a:p>
            <a:r>
              <a:rPr lang="es-ES" b="1" dirty="0">
                <a:latin typeface="Times New Roman" panose="02020603050405020304" pitchFamily="18" charset="0"/>
                <a:ea typeface="Times New Roman" panose="02020603050405020304" pitchFamily="18" charset="0"/>
              </a:rPr>
              <a:t>	</a:t>
            </a:r>
          </a:p>
          <a:p>
            <a:endParaRPr lang="es-ES" b="1" dirty="0">
              <a:latin typeface="Times New Roman" panose="02020603050405020304" pitchFamily="18" charset="0"/>
              <a:ea typeface="Times New Roman" panose="02020603050405020304" pitchFamily="18" charset="0"/>
            </a:endParaRPr>
          </a:p>
          <a:p>
            <a:pPr algn="ctr"/>
            <a:r>
              <a:rPr lang="es-ES" b="1" dirty="0">
                <a:latin typeface="Times New Roman" panose="02020603050405020304" pitchFamily="18" charset="0"/>
                <a:ea typeface="Times New Roman" panose="02020603050405020304" pitchFamily="18" charset="0"/>
              </a:rPr>
              <a:t>GLORIA AL PADRE…</a:t>
            </a:r>
            <a:endParaRPr lang="es-ES" dirty="0"/>
          </a:p>
        </p:txBody>
      </p:sp>
      <p:sp>
        <p:nvSpPr>
          <p:cNvPr id="6" name="Rectangle 2">
            <a:extLst>
              <a:ext uri="{FF2B5EF4-FFF2-40B4-BE49-F238E27FC236}">
                <a16:creationId xmlns:a16="http://schemas.microsoft.com/office/drawing/2014/main" id="{4F7683BE-F579-4ACA-9897-70DCB4ABDF6E}"/>
              </a:ext>
            </a:extLst>
          </p:cNvPr>
          <p:cNvSpPr>
            <a:spLocks noChangeArrowheads="1"/>
          </p:cNvSpPr>
          <p:nvPr/>
        </p:nvSpPr>
        <p:spPr bwMode="auto">
          <a:xfrm>
            <a:off x="5913589" y="-234768"/>
            <a:ext cx="364822" cy="176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71320" rIns="269790" bIns="899829" numCol="1" anchor="ctr" anchorCtr="0" compatLnSpc="1">
            <a:prstTxWarp prst="textNoShape">
              <a:avLst/>
            </a:prstTxWarp>
            <a:spAutoFit/>
          </a:bodyPr>
          <a:lstStyle/>
          <a:p>
            <a:pPr algn="ctr"/>
            <a:endParaRPr lang="es-ES"/>
          </a:p>
        </p:txBody>
      </p:sp>
      <p:sp>
        <p:nvSpPr>
          <p:cNvPr id="7" name="Rectangle 2">
            <a:extLst>
              <a:ext uri="{FF2B5EF4-FFF2-40B4-BE49-F238E27FC236}">
                <a16:creationId xmlns:a16="http://schemas.microsoft.com/office/drawing/2014/main" id="{DE3D4987-1D50-4069-A89D-06B7A01F24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a:extLst>
              <a:ext uri="{FF2B5EF4-FFF2-40B4-BE49-F238E27FC236}">
                <a16:creationId xmlns:a16="http://schemas.microsoft.com/office/drawing/2014/main" id="{4055A64C-8DC4-42EF-8615-CD3BF24476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 descr="ColegiosDiocesanos">
            <a:extLst>
              <a:ext uri="{FF2B5EF4-FFF2-40B4-BE49-F238E27FC236}">
                <a16:creationId xmlns:a16="http://schemas.microsoft.com/office/drawing/2014/main" id="{CAAA65B5-2B65-4E97-B510-1CCF6A9C2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6286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9DBDDC98-832A-400A-805F-5E65752FFCC9}"/>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sng" strike="noStrike" cap="none" normalizeH="0" baseline="0">
                <a:ln>
                  <a:noFill/>
                </a:ln>
                <a:solidFill>
                  <a:schemeClr val="tx1"/>
                </a:solidFill>
                <a:effectLst/>
                <a:latin typeface="Arial" panose="020B0604020202020204" pitchFamily="34" charset="0"/>
                <a:ea typeface="Times New Roman" panose="02020603050405020304" pitchFamily="18" charset="0"/>
              </a:rPr>
              <a:t>ORACIÓN VIERNES 29 DE JUNIO DE 2018</a:t>
            </a:r>
            <a:endParaRPr kumimoji="0" lang="es-ES" altLang="es-ES" sz="11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Pedro y Pablo, apóstoles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5" name="Rectángulo 14">
            <a:extLst>
              <a:ext uri="{FF2B5EF4-FFF2-40B4-BE49-F238E27FC236}">
                <a16:creationId xmlns:a16="http://schemas.microsoft.com/office/drawing/2014/main" id="{694CB67D-8E43-4707-B990-B2B5851539EF}"/>
              </a:ext>
            </a:extLst>
          </p:cNvPr>
          <p:cNvSpPr/>
          <p:nvPr/>
        </p:nvSpPr>
        <p:spPr>
          <a:xfrm>
            <a:off x="3230411" y="905560"/>
            <a:ext cx="6096000" cy="646331"/>
          </a:xfrm>
          <a:prstGeom prst="rect">
            <a:avLst/>
          </a:prstGeom>
        </p:spPr>
        <p:txBody>
          <a:bodyPr>
            <a:spAutoFit/>
          </a:bodyPr>
          <a:lstStyle/>
          <a:p>
            <a:pPr marR="662305" algn="ctr">
              <a:spcAft>
                <a:spcPts val="0"/>
              </a:spcAft>
            </a:pPr>
            <a:r>
              <a:rPr lang="es-ES" b="1" i="1" dirty="0">
                <a:latin typeface="Times New Roman" panose="02020603050405020304" pitchFamily="18" charset="0"/>
                <a:ea typeface="Times New Roman" panose="02020603050405020304" pitchFamily="18" charset="0"/>
              </a:rPr>
              <a:t>Salmo 147</a:t>
            </a:r>
            <a:endParaRPr lang="es-ES" dirty="0">
              <a:latin typeface="Times New Roman" panose="02020603050405020304" pitchFamily="18" charset="0"/>
              <a:ea typeface="Times New Roman" panose="02020603050405020304" pitchFamily="18" charset="0"/>
            </a:endParaRPr>
          </a:p>
          <a:p>
            <a:pPr marR="662305" algn="ctr">
              <a:spcAft>
                <a:spcPts val="0"/>
              </a:spcAft>
            </a:pPr>
            <a:r>
              <a:rPr lang="es-ES" b="1" i="1" dirty="0">
                <a:latin typeface="Times New Roman" panose="02020603050405020304" pitchFamily="18" charset="0"/>
                <a:ea typeface="Times New Roman" panose="02020603050405020304" pitchFamily="18" charset="0"/>
              </a:rPr>
              <a:t>Acción de gracias por la restauración de Jerusalén</a:t>
            </a:r>
            <a:endParaRPr lang="es-E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67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sultado de imagen de evangelio">
            <a:extLst>
              <a:ext uri="{FF2B5EF4-FFF2-40B4-BE49-F238E27FC236}">
                <a16:creationId xmlns:a16="http://schemas.microsoft.com/office/drawing/2014/main" id="{00F7EA90-2DD2-4931-B522-FBB04F23C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79" y="5883965"/>
            <a:ext cx="856264" cy="73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D33B9C69-4964-4EA7-B729-619D0A261A08}"/>
              </a:ext>
            </a:extLst>
          </p:cNvPr>
          <p:cNvSpPr/>
          <p:nvPr/>
        </p:nvSpPr>
        <p:spPr>
          <a:xfrm>
            <a:off x="477078" y="1471569"/>
            <a:ext cx="11237844" cy="3539430"/>
          </a:xfrm>
          <a:prstGeom prst="rect">
            <a:avLst/>
          </a:prstGeom>
        </p:spPr>
        <p:txBody>
          <a:bodyPr wrap="square">
            <a:spAutoFit/>
          </a:bodyPr>
          <a:lstStyle/>
          <a:p>
            <a:pPr>
              <a:spcAft>
                <a:spcPts val="0"/>
              </a:spcAft>
            </a:pPr>
            <a:r>
              <a:rPr lang="es-ES" sz="3200" b="1" dirty="0">
                <a:latin typeface="Times New Roman" panose="02020603050405020304" pitchFamily="18" charset="0"/>
                <a:ea typeface="Times New Roman" panose="02020603050405020304" pitchFamily="18" charset="0"/>
              </a:rPr>
              <a:t>LECTURA BREVE                                                   Gal 2, 19b-20</a:t>
            </a:r>
          </a:p>
          <a:p>
            <a:pPr>
              <a:spcAft>
                <a:spcPts val="0"/>
              </a:spcAft>
            </a:pPr>
            <a:endParaRPr lang="es-ES" sz="2400" dirty="0">
              <a:latin typeface="Times New Roman" panose="02020603050405020304" pitchFamily="18" charset="0"/>
              <a:ea typeface="Times New Roman" panose="02020603050405020304" pitchFamily="18" charset="0"/>
            </a:endParaRPr>
          </a:p>
          <a:p>
            <a:pPr algn="just">
              <a:spcAft>
                <a:spcPts val="0"/>
              </a:spcAft>
            </a:pPr>
            <a:r>
              <a:rPr lang="es-ES" sz="3600" dirty="0">
                <a:latin typeface="Times New Roman" panose="02020603050405020304" pitchFamily="18" charset="0"/>
                <a:ea typeface="Times New Roman" panose="02020603050405020304" pitchFamily="18" charset="0"/>
              </a:rPr>
              <a:t>Estoy crucificado con Cristo; vivo yo, pero no soy yo, es Cristo quien vive en mi. Y, mientras vivo en esta carne, vivo de la fe en el Hijo de Dios, que me amó hasta entregarse por mí</a:t>
            </a:r>
            <a:r>
              <a:rPr lang="es-ES" sz="2800" b="1" dirty="0">
                <a:latin typeface="Times New Roman" panose="02020603050405020304" pitchFamily="18" charset="0"/>
                <a:ea typeface="Times New Roman" panose="02020603050405020304" pitchFamily="18" charset="0"/>
              </a:rPr>
              <a:t> </a:t>
            </a:r>
            <a:endParaRPr lang="es-ES" sz="2800" dirty="0">
              <a:latin typeface="Times New Roman" panose="02020603050405020304" pitchFamily="18" charset="0"/>
              <a:ea typeface="Times New Roman" panose="02020603050405020304" pitchFamily="18" charset="0"/>
            </a:endParaRPr>
          </a:p>
          <a:p>
            <a:pPr algn="r"/>
            <a:r>
              <a:rPr lang="es-ES" sz="2400" b="1" dirty="0">
                <a:latin typeface="Times New Roman" panose="02020603050405020304" pitchFamily="18" charset="0"/>
                <a:ea typeface="Times New Roman" panose="02020603050405020304" pitchFamily="18" charset="0"/>
              </a:rPr>
              <a:t>PALABRA DE DIOS</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910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DIOCESANS">
            <a:extLst>
              <a:ext uri="{FF2B5EF4-FFF2-40B4-BE49-F238E27FC236}">
                <a16:creationId xmlns:a16="http://schemas.microsoft.com/office/drawing/2014/main" id="{3EEB2D87-0EDB-44BB-9A6D-C82DAC7E8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431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3">
            <a:extLst>
              <a:ext uri="{FF2B5EF4-FFF2-40B4-BE49-F238E27FC236}">
                <a16:creationId xmlns:a16="http://schemas.microsoft.com/office/drawing/2014/main" id="{4E52F1DC-652B-437B-9007-775A7D7F6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465" y="261110"/>
            <a:ext cx="4283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B266D30D-7965-4818-AE6A-EAAB8B11A9DA}"/>
              </a:ext>
            </a:extLst>
          </p:cNvPr>
          <p:cNvSpPr/>
          <p:nvPr/>
        </p:nvSpPr>
        <p:spPr>
          <a:xfrm>
            <a:off x="539750" y="1005074"/>
            <a:ext cx="11425790" cy="5570756"/>
          </a:xfrm>
          <a:prstGeom prst="rect">
            <a:avLst/>
          </a:prstGeom>
        </p:spPr>
        <p:txBody>
          <a:bodyPr wrap="square">
            <a:spAutoFit/>
          </a:bodyPr>
          <a:lstStyle/>
          <a:p>
            <a:pPr algn="just" eaLnBrk="0" fontAlgn="base" hangingPunct="0">
              <a:spcAft>
                <a:spcPts val="0"/>
              </a:spcAft>
            </a:pPr>
            <a:r>
              <a:rPr lang="es-ES" sz="3200" b="1" dirty="0">
                <a:solidFill>
                  <a:srgbClr val="000000"/>
                </a:solidFill>
                <a:latin typeface="Times New Roman" panose="02020603050405020304" pitchFamily="18" charset="0"/>
              </a:rPr>
              <a:t>ORACIÓN</a:t>
            </a:r>
          </a:p>
          <a:p>
            <a:pPr algn="just" eaLnBrk="0" fontAlgn="base" hangingPunct="0">
              <a:spcAft>
                <a:spcPts val="0"/>
              </a:spcAft>
            </a:pPr>
            <a:endParaRPr lang="es-ES" sz="16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Señor, Dios Padre Todopoderoso, te pedimos por los Colegios Diocesanos y por la Fundación, por las personas que trabajamos en la educación católica, por las familias que la han elegido para sus hijos; especialmente te pedimos que cuides de cada uno de los alumnos de los Colegios Diocesanos y que cuides e inspires a cada profesor.</a:t>
            </a:r>
            <a:endParaRPr lang="es-ES" sz="24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Pon cada día en nuestro corazón el deseo de conocerte y escucharte. Danos sabiduría y discernimiento para poder hacer lo que Tú nos dices, para poder escuchar, corregir y amar como esperas de nosotros en la importante misión de educar y evangelizar contigo en los Colegios Diocesanos. Por Jesucristo nuestro Señor. </a:t>
            </a:r>
            <a:r>
              <a:rPr lang="es-ES" sz="2800" b="1" dirty="0">
                <a:solidFill>
                  <a:srgbClr val="000000"/>
                </a:solidFill>
                <a:latin typeface="Times New Roman" panose="02020603050405020304" pitchFamily="18" charset="0"/>
              </a:rPr>
              <a:t>AMEN</a:t>
            </a:r>
            <a:endParaRPr lang="es-E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249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215</Words>
  <Application>Microsoft Office PowerPoint</Application>
  <PresentationFormat>Panorámica</PresentationFormat>
  <Paragraphs>36</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Azahara Peinado García</dc:creator>
  <cp:lastModifiedBy>Azahara Peinado García</cp:lastModifiedBy>
  <cp:revision>12</cp:revision>
  <cp:lastPrinted>2018-01-11T15:59:04Z</cp:lastPrinted>
  <dcterms:created xsi:type="dcterms:W3CDTF">2017-11-23T15:05:23Z</dcterms:created>
  <dcterms:modified xsi:type="dcterms:W3CDTF">2018-06-07T14:02:43Z</dcterms:modified>
</cp:coreProperties>
</file>