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784F34-5864-4B2F-8573-CF9FA56F37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0194D8E-2D03-4D30-9F00-63C1DEF8C2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3E800AF-E36F-4E80-B9CF-277638034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92714-E9C2-49D8-AB8C-0A507C57BE92}" type="datetimeFigureOut">
              <a:rPr lang="es-ES" smtClean="0"/>
              <a:t>07/06/2018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9C9EBE6-53F2-4988-9E65-224FAD233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068048F-7CE9-4420-9770-69A51CE30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9EED6-96C1-49C0-A268-E2A7F6B7B2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12278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D036BF-85AC-444C-9E5C-9CCEAA5DE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8B43BD5-DAAF-46E3-B72F-0B62FCF0AA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6373CC9-8531-4BF6-8153-06F3556B7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92714-E9C2-49D8-AB8C-0A507C57BE92}" type="datetimeFigureOut">
              <a:rPr lang="es-ES" smtClean="0"/>
              <a:t>07/06/2018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FAF50F9-7C7A-4426-9415-59BC92DE4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540BA7D-6FCE-4323-AFBE-1DBFA0FC5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9EED6-96C1-49C0-A268-E2A7F6B7B2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3718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8A67081-CD44-4D93-8371-56A4FAD568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ECFFB63-344C-42DD-ABBA-B5B787F061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10B1F00-B410-4C16-B362-F57C4BC3A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92714-E9C2-49D8-AB8C-0A507C57BE92}" type="datetimeFigureOut">
              <a:rPr lang="es-ES" smtClean="0"/>
              <a:t>07/06/2018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53749EB-8C38-46D8-BCA7-BF9368F81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E0D7479-8B24-41C1-AD7E-660515419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9EED6-96C1-49C0-A268-E2A7F6B7B2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6394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4F8B8C-2134-40B4-B97F-238B43588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A78D4CC-0DB0-4031-A892-750716F17F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532F015-6D9B-4777-87AC-5B6E27E0D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92714-E9C2-49D8-AB8C-0A507C57BE92}" type="datetimeFigureOut">
              <a:rPr lang="es-ES" smtClean="0"/>
              <a:t>07/06/2018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03554E3-1285-489D-953D-72BACB002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60A5BFC-0A7D-40DC-A0F3-79160B64F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9EED6-96C1-49C0-A268-E2A7F6B7B2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0184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CBAD7F-B4EC-4237-99E4-27434EE67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32792C9-CD67-4891-9EA4-21DE0530A7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DE4E453-EC4E-4A4C-80F6-5C553922B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92714-E9C2-49D8-AB8C-0A507C57BE92}" type="datetimeFigureOut">
              <a:rPr lang="es-ES" smtClean="0"/>
              <a:t>07/06/2018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DF633BE-2674-42C1-9BF8-F95FB310B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2129BF5-15B0-4AB2-AC3F-AEC8610F0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9EED6-96C1-49C0-A268-E2A7F6B7B2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7920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F03C68-A924-4A94-9506-53C6F1790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89A832B-7997-4C07-B897-9A9A1E6E9E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A8F1EDD-A431-4CF0-B6DE-BE0B4E1BB0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320B33B-7FF2-4D78-BE98-B4FE1C51F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92714-E9C2-49D8-AB8C-0A507C57BE92}" type="datetimeFigureOut">
              <a:rPr lang="es-ES" smtClean="0"/>
              <a:t>07/06/2018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65D0430-6E4B-4471-8A87-2783D269B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09BB6FF-FB53-48EB-885A-C57D253AE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9EED6-96C1-49C0-A268-E2A7F6B7B2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4094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12DF86-5C05-4C14-ACFA-417AC9ABE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56D6344-0795-4F0E-8E24-BA651E8A61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548BBE6-840B-444B-BF63-A27E21F167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E047A29-546B-4C5E-9C4C-FA17004590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9F00AC7-3686-4045-97B4-98CF311E46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5E63329-7FAD-4D9C-A846-D6CF4AE02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92714-E9C2-49D8-AB8C-0A507C57BE92}" type="datetimeFigureOut">
              <a:rPr lang="es-ES" smtClean="0"/>
              <a:t>07/06/2018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D724167-D2C5-448E-A632-A71C131B1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1272F66-89FC-491B-AA78-2309C02C5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9EED6-96C1-49C0-A268-E2A7F6B7B2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4635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67167A-8CB2-4864-AB2A-F9FD2F90A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01B5FA8-1A83-428E-B962-ED2EF879D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92714-E9C2-49D8-AB8C-0A507C57BE92}" type="datetimeFigureOut">
              <a:rPr lang="es-ES" smtClean="0"/>
              <a:t>07/06/2018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BEF96F8-515C-43D7-BDF4-B085219AE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B208644-CA6C-44E9-A11C-0B9FF0B0C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9EED6-96C1-49C0-A268-E2A7F6B7B2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78879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2208B65-0673-4F97-A53E-173B7E560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92714-E9C2-49D8-AB8C-0A507C57BE92}" type="datetimeFigureOut">
              <a:rPr lang="es-ES" smtClean="0"/>
              <a:t>07/06/2018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B9AC71E-7FB7-41C6-A261-3690D6DBB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832A85F-0A25-4074-BCB9-2EFA15C6C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9EED6-96C1-49C0-A268-E2A7F6B7B2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9856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6C89C7-0653-46C7-A9D1-19D244A5E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0FDAA06-AF4E-4A1C-9458-E84A50CCB0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8442DBA-FAF1-47F1-8BCE-DF6091F21E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AF01E75-3591-4B6A-A942-0D8C61FA0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92714-E9C2-49D8-AB8C-0A507C57BE92}" type="datetimeFigureOut">
              <a:rPr lang="es-ES" smtClean="0"/>
              <a:t>07/06/2018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046B96A-1C5D-4ADD-895D-8AF51DBD1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5EFDF89-558C-4601-A58B-0F9E1ABAA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9EED6-96C1-49C0-A268-E2A7F6B7B2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2572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9CDACB-7915-4ED1-BD6C-3F7343DEA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7E800DB-2E5B-44C1-B252-AC40A2C614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2ABBE2D-D5AD-4C3F-8D2F-F469CAAEFC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CC7FD72-3E32-45B5-8C4C-819A3FD0A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92714-E9C2-49D8-AB8C-0A507C57BE92}" type="datetimeFigureOut">
              <a:rPr lang="es-ES" smtClean="0"/>
              <a:t>07/06/2018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D3DD7E3-781A-4C4E-8A7D-0D2A46B87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E4ABE97-134A-4519-AA19-F9EFA3FB5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9EED6-96C1-49C0-A268-E2A7F6B7B2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4985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43CBF03-F64C-432C-A91E-BB499B511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3206B88-91BF-49AC-A01A-0B3E926B55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655421E-A17E-4A61-B2CB-B9D3314E35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C92714-E9C2-49D8-AB8C-0A507C57BE92}" type="datetimeFigureOut">
              <a:rPr lang="es-ES" smtClean="0"/>
              <a:t>07/06/2018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52D4B8D-749D-4EA8-870C-FC67894616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DF825B7-F810-456E-8D5C-0969C19EFB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29EED6-96C1-49C0-A268-E2A7F6B7B2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8692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7">
            <a:extLst>
              <a:ext uri="{FF2B5EF4-FFF2-40B4-BE49-F238E27FC236}">
                <a16:creationId xmlns:a16="http://schemas.microsoft.com/office/drawing/2014/main" id="{316E37C4-793E-4BD8-AF4C-C326C4A258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6146800"/>
            <a:ext cx="2173287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1E59E543-76E5-4E70-A4F8-7AB138E1C2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4C1DC03-21DB-403F-BF35-B640B6C3F4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1CBE1300-610D-489D-9832-BC2356C022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07195D23-B00D-4A54-B9E6-14D6DF80071F}"/>
              </a:ext>
            </a:extLst>
          </p:cNvPr>
          <p:cNvSpPr/>
          <p:nvPr/>
        </p:nvSpPr>
        <p:spPr>
          <a:xfrm>
            <a:off x="2787650" y="1543050"/>
            <a:ext cx="728400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8320" algn="just">
              <a:spcAft>
                <a:spcPts val="0"/>
              </a:spcAft>
            </a:pPr>
            <a:r>
              <a:rPr lang="es-ES_tradnl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Aclama al Señor, tierra entera,</a:t>
            </a:r>
            <a:endParaRPr lang="es-ES" sz="1200" dirty="0">
              <a:latin typeface="Univers" panose="020B0503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98320" algn="just">
              <a:spcAft>
                <a:spcPts val="0"/>
              </a:spcAft>
            </a:pPr>
            <a:r>
              <a:rPr lang="es-ES_tradnl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servid al Señor con alegría, </a:t>
            </a:r>
            <a:endParaRPr lang="es-ES" sz="1200" dirty="0">
              <a:latin typeface="Univers" panose="020B0503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98320" algn="just">
              <a:spcAft>
                <a:spcPts val="0"/>
              </a:spcAft>
            </a:pPr>
            <a:r>
              <a:rPr lang="es-ES_tradnl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entrad en su presencia con vítores.</a:t>
            </a:r>
            <a:endParaRPr lang="es-ES" sz="1200" dirty="0">
              <a:latin typeface="Univers" panose="020B0503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98320" algn="just">
              <a:spcAft>
                <a:spcPts val="0"/>
              </a:spcAft>
            </a:pPr>
            <a:r>
              <a:rPr lang="es-ES_tradnl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ES" sz="1200" dirty="0">
              <a:latin typeface="Univers" panose="020B0503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98320" algn="just">
              <a:spcAft>
                <a:spcPts val="0"/>
              </a:spcAft>
            </a:pPr>
            <a:r>
              <a:rPr lang="es-ES_tradnl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Sabed que el Señor es Dios:</a:t>
            </a:r>
            <a:endParaRPr lang="es-ES" sz="1200" dirty="0">
              <a:latin typeface="Univers" panose="020B0503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98320" algn="just">
              <a:spcAft>
                <a:spcPts val="0"/>
              </a:spcAft>
            </a:pPr>
            <a:r>
              <a:rPr lang="es-ES_tradnl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 El nos hizo y somos suyos,</a:t>
            </a:r>
            <a:endParaRPr lang="es-ES" sz="1200" dirty="0">
              <a:latin typeface="Univers" panose="020B0503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98320" algn="just">
              <a:spcAft>
                <a:spcPts val="0"/>
              </a:spcAft>
            </a:pPr>
            <a:r>
              <a:rPr lang="es-ES_tradnl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 pueblo y ovejas de su rebaño.</a:t>
            </a:r>
            <a:endParaRPr lang="es-ES" sz="1200" dirty="0">
              <a:latin typeface="Univers" panose="020B0503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98320" algn="just">
              <a:spcAft>
                <a:spcPts val="0"/>
              </a:spcAft>
            </a:pPr>
            <a:r>
              <a:rPr lang="es-ES_tradnl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ES" sz="1200" dirty="0">
              <a:latin typeface="Univers" panose="020B0503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98320" algn="just">
              <a:spcAft>
                <a:spcPts val="0"/>
              </a:spcAft>
            </a:pPr>
            <a:r>
              <a:rPr lang="es-ES_tradnl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Entrad por sus puertas con acción de gracias,</a:t>
            </a:r>
            <a:endParaRPr lang="es-ES" sz="1200" dirty="0">
              <a:latin typeface="Univers" panose="020B0503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98320" algn="just">
              <a:spcAft>
                <a:spcPts val="0"/>
              </a:spcAft>
            </a:pPr>
            <a:r>
              <a:rPr lang="es-ES_tradnl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 sus atrios con himnos,</a:t>
            </a:r>
            <a:endParaRPr lang="es-ES" sz="1200" dirty="0">
              <a:latin typeface="Univers" panose="020B0503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98320" algn="just">
              <a:spcAft>
                <a:spcPts val="0"/>
              </a:spcAft>
            </a:pPr>
            <a:r>
              <a:rPr lang="es-ES_tradnl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dándole gracias y bendiciendo su nombre:</a:t>
            </a:r>
            <a:endParaRPr lang="es-ES" sz="1200" dirty="0">
              <a:latin typeface="Univers" panose="020B0503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98320" algn="just">
              <a:spcAft>
                <a:spcPts val="0"/>
              </a:spcAft>
            </a:pPr>
            <a:r>
              <a:rPr lang="es-ES_tradnl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ES" sz="1200" dirty="0">
              <a:latin typeface="Univers" panose="020B0503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98320" algn="just">
              <a:spcAft>
                <a:spcPts val="0"/>
              </a:spcAft>
            </a:pPr>
            <a:r>
              <a:rPr lang="es-ES_tradnl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"El Señor es bueno,</a:t>
            </a:r>
            <a:endParaRPr lang="es-ES" sz="1200" dirty="0">
              <a:latin typeface="Univers" panose="020B0503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98320" algn="just">
              <a:spcAft>
                <a:spcPts val="0"/>
              </a:spcAft>
            </a:pPr>
            <a:r>
              <a:rPr lang="es-ES_tradnl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 misericordia es eterna,</a:t>
            </a:r>
            <a:endParaRPr lang="es-ES" sz="1200" dirty="0">
              <a:latin typeface="Univers" panose="020B0503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98320" algn="just">
              <a:spcAft>
                <a:spcPts val="0"/>
              </a:spcAft>
            </a:pPr>
            <a:r>
              <a:rPr lang="es-ES_tradnl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 fidelidad por todas las edades".</a:t>
            </a:r>
            <a:endParaRPr lang="es-ES" sz="1200" dirty="0">
              <a:latin typeface="Univers" panose="020B0503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		</a:t>
            </a:r>
          </a:p>
          <a:p>
            <a:r>
              <a:rPr lang="es-E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					GLORIA AL PADRE...</a:t>
            </a:r>
            <a:endParaRPr lang="es-ES" dirty="0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33DE2C13-DBD8-4429-ABAA-09BCD79922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9" name="Imagen 2" descr="ColegiosDiocesanos">
            <a:extLst>
              <a:ext uri="{FF2B5EF4-FFF2-40B4-BE49-F238E27FC236}">
                <a16:creationId xmlns:a16="http://schemas.microsoft.com/office/drawing/2014/main" id="{26BDEF79-8824-4385-A3F6-1BD6EF2248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62865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3">
            <a:extLst>
              <a:ext uri="{FF2B5EF4-FFF2-40B4-BE49-F238E27FC236}">
                <a16:creationId xmlns:a16="http://schemas.microsoft.com/office/drawing/2014/main" id="{B3475CE5-F325-41D4-B7C6-0812F4D05A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400" b="1" i="0" u="sng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ORACIÓN VIERNES 22 DE JUNIO DE 2018</a:t>
            </a:r>
            <a:endParaRPr kumimoji="0" lang="es-ES" altLang="es-ES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Paulino de Nola y Tomás Moro</a:t>
            </a:r>
            <a:endParaRPr kumimoji="0" lang="es-ES" altLang="es-ES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altLang="es-E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Salmo 99</a:t>
            </a:r>
            <a:endParaRPr kumimoji="0" lang="es-ES" altLang="es-ES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altLang="es-E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ALEGRÍA DE LOS QUE ENTRAN EN EL TEMPLO</a:t>
            </a:r>
            <a:endParaRPr kumimoji="0" lang="es-ES_tradnl" alt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8673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Resultado de imagen de evangelio">
            <a:extLst>
              <a:ext uri="{FF2B5EF4-FFF2-40B4-BE49-F238E27FC236}">
                <a16:creationId xmlns:a16="http://schemas.microsoft.com/office/drawing/2014/main" id="{00F7EA90-2DD2-4931-B522-FBB04F23C3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779" y="5883965"/>
            <a:ext cx="856264" cy="736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A6792AA5-E3C3-469E-8079-4B3C11C52BAD}"/>
              </a:ext>
            </a:extLst>
          </p:cNvPr>
          <p:cNvSpPr/>
          <p:nvPr/>
        </p:nvSpPr>
        <p:spPr>
          <a:xfrm>
            <a:off x="470452" y="1228397"/>
            <a:ext cx="11251095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s-E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LECTURA BREVE                                              2 </a:t>
            </a:r>
            <a:r>
              <a:rPr lang="es-E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Cor</a:t>
            </a:r>
            <a:r>
              <a:rPr lang="es-E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12, 9b - 10</a:t>
            </a:r>
            <a:endParaRPr lang="es-E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s-E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s-E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s-E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Muy a gusto presumo de mis debilidades, porque así residirá en mí la fuerza de Cristo. Por eso vivo contento en medio de mis debilidades, de los insultos, las privaciones, las persecuciones y las dificultades sufridas por Cristo. Porque cuando soy débil, entonces soy fuerte.</a:t>
            </a:r>
            <a:endParaRPr lang="es-E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/>
            <a:r>
              <a:rPr lang="es-E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PALABRA DE DIOS</a:t>
            </a:r>
            <a:endParaRPr lang="es-E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9100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logo DIOCESANS">
            <a:extLst>
              <a:ext uri="{FF2B5EF4-FFF2-40B4-BE49-F238E27FC236}">
                <a16:creationId xmlns:a16="http://schemas.microsoft.com/office/drawing/2014/main" id="{3EEB2D87-0EDB-44BB-9A6D-C82DAC7E8A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33375"/>
            <a:ext cx="431800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3">
            <a:extLst>
              <a:ext uri="{FF2B5EF4-FFF2-40B4-BE49-F238E27FC236}">
                <a16:creationId xmlns:a16="http://schemas.microsoft.com/office/drawing/2014/main" id="{4E52F1DC-652B-437B-9007-775A7D7F6F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2465" y="261110"/>
            <a:ext cx="4283075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B266D30D-7965-4818-AE6A-EAAB8B11A9DA}"/>
              </a:ext>
            </a:extLst>
          </p:cNvPr>
          <p:cNvSpPr/>
          <p:nvPr/>
        </p:nvSpPr>
        <p:spPr>
          <a:xfrm>
            <a:off x="539750" y="1005074"/>
            <a:ext cx="11425790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fontAlgn="base" hangingPunct="0">
              <a:spcAft>
                <a:spcPts val="0"/>
              </a:spcAft>
            </a:pPr>
            <a:r>
              <a:rPr lang="es-E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ORACIÓN</a:t>
            </a:r>
          </a:p>
          <a:p>
            <a:pPr algn="just" eaLnBrk="0" fontAlgn="base" hangingPunct="0">
              <a:spcAft>
                <a:spcPts val="0"/>
              </a:spcAft>
            </a:pPr>
            <a:endParaRPr lang="es-E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eaLnBrk="0" fontAlgn="base" hangingPunct="0">
              <a:spcAft>
                <a:spcPts val="0"/>
              </a:spcAft>
            </a:pPr>
            <a:r>
              <a:rPr lang="es-E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Señor, Dios Padre Todopoderoso, te pedimos por los Colegios Diocesanos y por la Fundación, por las personas que trabajamos en la educación católica, por las familias que la han elegido para sus hijos; especialmente te pedimos que cuides de cada uno de los alumnos de los Colegios Diocesanos y que cuides e inspires a cada profesor.</a:t>
            </a:r>
            <a:endParaRPr lang="es-E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eaLnBrk="0" fontAlgn="base" hangingPunct="0">
              <a:spcAft>
                <a:spcPts val="0"/>
              </a:spcAft>
            </a:pPr>
            <a:r>
              <a:rPr lang="es-E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s-E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eaLnBrk="0" fontAlgn="base" hangingPunct="0">
              <a:spcAft>
                <a:spcPts val="0"/>
              </a:spcAft>
            </a:pPr>
            <a:r>
              <a:rPr lang="es-E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Pon cada día en nuestro corazón el deseo de conocerte y escucharte. Danos sabiduría y discernimiento para poder hacer lo que Tú nos dices, para poder escuchar, corregir y amar como esperas de nosotros en la importante misión de educar y evangelizar contigo en los Colegios Diocesanos. Por Jesucristo nuestro Señor. </a:t>
            </a:r>
            <a:r>
              <a:rPr lang="es-E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AMEN</a:t>
            </a:r>
            <a:endParaRPr lang="es-E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024931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115</Words>
  <Application>Microsoft Office PowerPoint</Application>
  <PresentationFormat>Panorámica</PresentationFormat>
  <Paragraphs>30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Univers</vt:lpstr>
      <vt:lpstr>Tema de Office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Azahara Peinado García</dc:creator>
  <cp:lastModifiedBy>Azahara Peinado García</cp:lastModifiedBy>
  <cp:revision>9</cp:revision>
  <cp:lastPrinted>2018-01-11T15:59:04Z</cp:lastPrinted>
  <dcterms:created xsi:type="dcterms:W3CDTF">2017-11-23T15:05:23Z</dcterms:created>
  <dcterms:modified xsi:type="dcterms:W3CDTF">2018-06-07T13:38:45Z</dcterms:modified>
</cp:coreProperties>
</file>