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84F34-5864-4B2F-8573-CF9FA56F376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0194D8E-2D03-4D30-9F00-63C1DEF8C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3E800AF-E36F-4E80-B9CF-27763803432D}"/>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99C9EBE6-53F2-4988-9E65-224FAD2337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68048F-7CE9-4420-9770-69A51CE30E3D}"/>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231227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036BF-85AC-444C-9E5C-9CCEAA5DE2B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43BD5-DAAF-46E3-B72F-0B62FCF0AA5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373CC9-8531-4BF6-8153-06F3556B7EDF}"/>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DFAF50F9-7C7A-4426-9415-59BC92DE4A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40BA7D-6FCE-4323-AFBE-1DBFA0FC5456}"/>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53371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A67081-CD44-4D93-8371-56A4FAD568D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CFFB63-344C-42DD-ABBA-B5B787F0613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10B1F00-B410-4C16-B362-F57C4BC3A239}"/>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153749EB-8C38-46D8-BCA7-BF9368F81A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0D7479-8B24-41C1-AD7E-660515419014}"/>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41639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4F8B8C-2134-40B4-B97F-238B43588AE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78D4CC-0DB0-4031-A892-750716F17F6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32F015-6D9B-4777-87AC-5B6E27E0D9AC}"/>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703554E3-1285-489D-953D-72BACB0023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0A5BFC-0A7D-40DC-A0F3-79160B64F522}"/>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26018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BAD7F-B4EC-4237-99E4-27434EE670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2792C9-CD67-4891-9EA4-21DE0530A7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6DE4E453-EC4E-4A4C-80F6-5C553922B49E}"/>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ADF633BE-2674-42C1-9BF8-F95FB310B4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2129BF5-15B0-4AB2-AC3F-AEC8610F098E}"/>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286792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03C68-A924-4A94-9506-53C6F179025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9A832B-7997-4C07-B897-9A9A1E6E9E8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8F1EDD-A431-4CF0-B6DE-BE0B4E1BB0A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320B33B-7FF2-4D78-BE98-B4FE1C51F34C}"/>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6" name="Marcador de pie de página 5">
            <a:extLst>
              <a:ext uri="{FF2B5EF4-FFF2-40B4-BE49-F238E27FC236}">
                <a16:creationId xmlns:a16="http://schemas.microsoft.com/office/drawing/2014/main" id="{065D0430-6E4B-4471-8A87-2783D269B3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09BB6FF-FB53-48EB-885A-C57D253AED31}"/>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111409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12DF86-5C05-4C14-ACFA-417AC9ABEE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6D6344-0795-4F0E-8E24-BA651E8A6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548BBE6-840B-444B-BF63-A27E21F16720}"/>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E047A29-546B-4C5E-9C4C-FA1700459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9F00AC7-3686-4045-97B4-98CF311E460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E63329-7FAD-4D9C-A846-D6CF4AE029E4}"/>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8" name="Marcador de pie de página 7">
            <a:extLst>
              <a:ext uri="{FF2B5EF4-FFF2-40B4-BE49-F238E27FC236}">
                <a16:creationId xmlns:a16="http://schemas.microsoft.com/office/drawing/2014/main" id="{0D724167-D2C5-448E-A632-A71C131B15A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1272F66-89FC-491B-AA78-2309C02C54D3}"/>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400463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67167A-8CB2-4864-AB2A-F9FD2F90A1D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01B5FA8-1A83-428E-B962-ED2EF879D4A5}"/>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4" name="Marcador de pie de página 3">
            <a:extLst>
              <a:ext uri="{FF2B5EF4-FFF2-40B4-BE49-F238E27FC236}">
                <a16:creationId xmlns:a16="http://schemas.microsoft.com/office/drawing/2014/main" id="{CBEF96F8-515C-43D7-BDF4-B085219AEE1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B208644-CA6C-44E9-A11C-0B9FF0B0CEA4}"/>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107887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2208B65-0673-4F97-A53E-173B7E56049B}"/>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3" name="Marcador de pie de página 2">
            <a:extLst>
              <a:ext uri="{FF2B5EF4-FFF2-40B4-BE49-F238E27FC236}">
                <a16:creationId xmlns:a16="http://schemas.microsoft.com/office/drawing/2014/main" id="{DB9AC71E-7FB7-41C6-A261-3690D6DBB31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832A85F-0A25-4074-BCB9-2EFA15C6C717}"/>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166985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C89C7-0653-46C7-A9D1-19D244A5ED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FDAA06-AF4E-4A1C-9458-E84A50CCB0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8442DBA-FAF1-47F1-8BCE-DF6091F21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AF01E75-3591-4B6A-A942-0D8C61FA0515}"/>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6" name="Marcador de pie de página 5">
            <a:extLst>
              <a:ext uri="{FF2B5EF4-FFF2-40B4-BE49-F238E27FC236}">
                <a16:creationId xmlns:a16="http://schemas.microsoft.com/office/drawing/2014/main" id="{D046B96A-1C5D-4ADD-895D-8AF51DBD1DC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EFDF89-558C-4601-A58B-0F9E1ABAAAE9}"/>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47257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CDACB-7915-4ED1-BD6C-3F7343DEAD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7E800DB-2E5B-44C1-B252-AC40A2C61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2ABBE2D-D5AD-4C3F-8D2F-F469CAAEF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CC7FD72-3E32-45B5-8C4C-819A3FD0A864}"/>
              </a:ext>
            </a:extLst>
          </p:cNvPr>
          <p:cNvSpPr>
            <a:spLocks noGrp="1"/>
          </p:cNvSpPr>
          <p:nvPr>
            <p:ph type="dt" sz="half" idx="10"/>
          </p:nvPr>
        </p:nvSpPr>
        <p:spPr/>
        <p:txBody>
          <a:bodyPr/>
          <a:lstStyle/>
          <a:p>
            <a:fld id="{ECC92714-E9C2-49D8-AB8C-0A507C57BE92}" type="datetimeFigureOut">
              <a:rPr lang="es-ES" smtClean="0"/>
              <a:t>07/06/2018</a:t>
            </a:fld>
            <a:endParaRPr lang="es-ES"/>
          </a:p>
        </p:txBody>
      </p:sp>
      <p:sp>
        <p:nvSpPr>
          <p:cNvPr id="6" name="Marcador de pie de página 5">
            <a:extLst>
              <a:ext uri="{FF2B5EF4-FFF2-40B4-BE49-F238E27FC236}">
                <a16:creationId xmlns:a16="http://schemas.microsoft.com/office/drawing/2014/main" id="{2D3DD7E3-781A-4C4E-8A7D-0D2A46B87DB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4ABE97-134A-4519-AA19-F9EFA3FB5B93}"/>
              </a:ext>
            </a:extLst>
          </p:cNvPr>
          <p:cNvSpPr>
            <a:spLocks noGrp="1"/>
          </p:cNvSpPr>
          <p:nvPr>
            <p:ph type="sldNum" sz="quarter" idx="12"/>
          </p:nvPr>
        </p:nvSpPr>
        <p:spPr/>
        <p:txBody>
          <a:bodyPr/>
          <a:lstStyle/>
          <a:p>
            <a:fld id="{4629EED6-96C1-49C0-A268-E2A7F6B7B22D}" type="slidenum">
              <a:rPr lang="es-ES" smtClean="0"/>
              <a:t>‹Nº›</a:t>
            </a:fld>
            <a:endParaRPr lang="es-ES"/>
          </a:p>
        </p:txBody>
      </p:sp>
    </p:spTree>
    <p:extLst>
      <p:ext uri="{BB962C8B-B14F-4D97-AF65-F5344CB8AC3E}">
        <p14:creationId xmlns:p14="http://schemas.microsoft.com/office/powerpoint/2010/main" val="319498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6">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3CBF03-F64C-432C-A91E-BB499B511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206B88-91BF-49AC-A01A-0B3E926B5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55421E-A17E-4A61-B2CB-B9D3314E3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92714-E9C2-49D8-AB8C-0A507C57BE92}" type="datetimeFigureOut">
              <a:rPr lang="es-ES" smtClean="0"/>
              <a:t>07/06/2018</a:t>
            </a:fld>
            <a:endParaRPr lang="es-ES"/>
          </a:p>
        </p:txBody>
      </p:sp>
      <p:sp>
        <p:nvSpPr>
          <p:cNvPr id="5" name="Marcador de pie de página 4">
            <a:extLst>
              <a:ext uri="{FF2B5EF4-FFF2-40B4-BE49-F238E27FC236}">
                <a16:creationId xmlns:a16="http://schemas.microsoft.com/office/drawing/2014/main" id="{952D4B8D-749D-4EA8-870C-FC67894616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DF825B7-F810-456E-8D5C-0969C19EFB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9EED6-96C1-49C0-A268-E2A7F6B7B22D}" type="slidenum">
              <a:rPr lang="es-ES" smtClean="0"/>
              <a:t>‹Nº›</a:t>
            </a:fld>
            <a:endParaRPr lang="es-ES"/>
          </a:p>
        </p:txBody>
      </p:sp>
    </p:spTree>
    <p:extLst>
      <p:ext uri="{BB962C8B-B14F-4D97-AF65-F5344CB8AC3E}">
        <p14:creationId xmlns:p14="http://schemas.microsoft.com/office/powerpoint/2010/main" val="309869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7">
            <a:extLst>
              <a:ext uri="{FF2B5EF4-FFF2-40B4-BE49-F238E27FC236}">
                <a16:creationId xmlns:a16="http://schemas.microsoft.com/office/drawing/2014/main" id="{316E37C4-793E-4BD8-AF4C-C326C4A25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6146800"/>
            <a:ext cx="21732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1E59E543-76E5-4E70-A4F8-7AB138E1C25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a:extLst>
              <a:ext uri="{FF2B5EF4-FFF2-40B4-BE49-F238E27FC236}">
                <a16:creationId xmlns:a16="http://schemas.microsoft.com/office/drawing/2014/main" id="{3355376B-C2F5-464E-8F6B-E8384E1FAE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a:extLst>
              <a:ext uri="{FF2B5EF4-FFF2-40B4-BE49-F238E27FC236}">
                <a16:creationId xmlns:a16="http://schemas.microsoft.com/office/drawing/2014/main" id="{DB889388-7E20-47CC-AEE7-5054B1E72C4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a:extLst>
              <a:ext uri="{FF2B5EF4-FFF2-40B4-BE49-F238E27FC236}">
                <a16:creationId xmlns:a16="http://schemas.microsoft.com/office/drawing/2014/main" id="{F05BE4BE-F7D4-4C6A-AC9F-BA99A52314EC}"/>
              </a:ext>
            </a:extLst>
          </p:cNvPr>
          <p:cNvSpPr>
            <a:spLocks noChangeArrowheads="1"/>
          </p:cNvSpPr>
          <p:nvPr/>
        </p:nvSpPr>
        <p:spPr bwMode="auto">
          <a:xfrm>
            <a:off x="6003634" y="28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es-ES" sz="2000"/>
          </a:p>
        </p:txBody>
      </p:sp>
      <p:sp>
        <p:nvSpPr>
          <p:cNvPr id="15" name="Rectángulo 14">
            <a:extLst>
              <a:ext uri="{FF2B5EF4-FFF2-40B4-BE49-F238E27FC236}">
                <a16:creationId xmlns:a16="http://schemas.microsoft.com/office/drawing/2014/main" id="{51325903-D604-4936-A91E-87A4E9B1FEE0}"/>
              </a:ext>
            </a:extLst>
          </p:cNvPr>
          <p:cNvSpPr/>
          <p:nvPr/>
        </p:nvSpPr>
        <p:spPr>
          <a:xfrm>
            <a:off x="1531626" y="1622485"/>
            <a:ext cx="6096000" cy="3970318"/>
          </a:xfrm>
          <a:prstGeom prst="rect">
            <a:avLst/>
          </a:prstGeom>
        </p:spPr>
        <p:txBody>
          <a:bodyPr>
            <a:spAutoFit/>
          </a:bodyPr>
          <a:lstStyle/>
          <a:p>
            <a:pPr marR="629920" algn="just">
              <a:spcAft>
                <a:spcPts val="0"/>
              </a:spcAft>
            </a:pPr>
            <a:r>
              <a:rPr lang="es-ES" dirty="0">
                <a:latin typeface="Times New Roman" panose="02020603050405020304" pitchFamily="18" charset="0"/>
                <a:ea typeface="Times New Roman" panose="02020603050405020304" pitchFamily="18" charset="0"/>
              </a:rPr>
              <a:t>Alabad al Señor, que la música es buena;</a:t>
            </a:r>
          </a:p>
          <a:p>
            <a:pPr marR="629920" algn="just">
              <a:spcAft>
                <a:spcPts val="0"/>
              </a:spcAft>
            </a:pPr>
            <a:r>
              <a:rPr lang="es-ES" dirty="0">
                <a:latin typeface="Times New Roman" panose="02020603050405020304" pitchFamily="18" charset="0"/>
                <a:ea typeface="Times New Roman" panose="02020603050405020304" pitchFamily="18" charset="0"/>
              </a:rPr>
              <a:t>nuestro Dios merece una alabanza armoniosa.</a:t>
            </a:r>
          </a:p>
          <a:p>
            <a:pPr marR="629920" algn="just">
              <a:spcAft>
                <a:spcPts val="0"/>
              </a:spcAft>
            </a:pPr>
            <a:r>
              <a:rPr lang="es-ES" dirty="0">
                <a:latin typeface="Times New Roman" panose="02020603050405020304" pitchFamily="18" charset="0"/>
                <a:ea typeface="Times New Roman" panose="02020603050405020304" pitchFamily="18" charset="0"/>
              </a:rPr>
              <a:t> </a:t>
            </a:r>
          </a:p>
          <a:p>
            <a:pPr marR="629920" algn="just">
              <a:spcAft>
                <a:spcPts val="0"/>
              </a:spcAft>
            </a:pPr>
            <a:r>
              <a:rPr lang="es-ES" dirty="0">
                <a:latin typeface="Times New Roman" panose="02020603050405020304" pitchFamily="18" charset="0"/>
                <a:ea typeface="Times New Roman" panose="02020603050405020304" pitchFamily="18" charset="0"/>
              </a:rPr>
              <a:t>El Señor reconstruye Jerusalén,</a:t>
            </a:r>
          </a:p>
          <a:p>
            <a:pPr marR="629920" algn="just">
              <a:spcAft>
                <a:spcPts val="0"/>
              </a:spcAft>
            </a:pPr>
            <a:r>
              <a:rPr lang="es-ES" dirty="0">
                <a:latin typeface="Times New Roman" panose="02020603050405020304" pitchFamily="18" charset="0"/>
                <a:ea typeface="Times New Roman" panose="02020603050405020304" pitchFamily="18" charset="0"/>
              </a:rPr>
              <a:t>reúne a los deportados de Israel;</a:t>
            </a:r>
          </a:p>
          <a:p>
            <a:pPr marR="629920" algn="just">
              <a:spcAft>
                <a:spcPts val="0"/>
              </a:spcAft>
            </a:pPr>
            <a:r>
              <a:rPr lang="es-ES" dirty="0">
                <a:latin typeface="Times New Roman" panose="02020603050405020304" pitchFamily="18" charset="0"/>
                <a:ea typeface="Times New Roman" panose="02020603050405020304" pitchFamily="18" charset="0"/>
              </a:rPr>
              <a:t>él sana los corazones destrozados,</a:t>
            </a:r>
          </a:p>
          <a:p>
            <a:pPr marR="629920" algn="just">
              <a:spcAft>
                <a:spcPts val="0"/>
              </a:spcAft>
            </a:pPr>
            <a:r>
              <a:rPr lang="es-ES" dirty="0">
                <a:latin typeface="Times New Roman" panose="02020603050405020304" pitchFamily="18" charset="0"/>
                <a:ea typeface="Times New Roman" panose="02020603050405020304" pitchFamily="18" charset="0"/>
              </a:rPr>
              <a:t>venda sus heridas.</a:t>
            </a:r>
          </a:p>
          <a:p>
            <a:pPr marR="629920" algn="just">
              <a:spcAft>
                <a:spcPts val="0"/>
              </a:spcAft>
            </a:pPr>
            <a:r>
              <a:rPr lang="es-ES" dirty="0">
                <a:latin typeface="Times New Roman" panose="02020603050405020304" pitchFamily="18" charset="0"/>
                <a:ea typeface="Times New Roman" panose="02020603050405020304" pitchFamily="18" charset="0"/>
              </a:rPr>
              <a:t> </a:t>
            </a:r>
          </a:p>
          <a:p>
            <a:pPr marR="629920" algn="just">
              <a:spcAft>
                <a:spcPts val="0"/>
              </a:spcAft>
            </a:pPr>
            <a:r>
              <a:rPr lang="es-ES" dirty="0">
                <a:latin typeface="Times New Roman" panose="02020603050405020304" pitchFamily="18" charset="0"/>
                <a:ea typeface="Times New Roman" panose="02020603050405020304" pitchFamily="18" charset="0"/>
              </a:rPr>
              <a:t>Cuenta el número de las estrellas,</a:t>
            </a:r>
          </a:p>
          <a:p>
            <a:pPr marR="629920" algn="just">
              <a:spcAft>
                <a:spcPts val="0"/>
              </a:spcAft>
            </a:pPr>
            <a:r>
              <a:rPr lang="es-ES" dirty="0">
                <a:latin typeface="Times New Roman" panose="02020603050405020304" pitchFamily="18" charset="0"/>
                <a:ea typeface="Times New Roman" panose="02020603050405020304" pitchFamily="18" charset="0"/>
              </a:rPr>
              <a:t>a cada una la llama por su nombre.</a:t>
            </a:r>
          </a:p>
          <a:p>
            <a:pPr marR="629920" algn="just">
              <a:spcAft>
                <a:spcPts val="0"/>
              </a:spcAft>
            </a:pPr>
            <a:r>
              <a:rPr lang="es-ES" dirty="0">
                <a:latin typeface="Times New Roman" panose="02020603050405020304" pitchFamily="18" charset="0"/>
                <a:ea typeface="Times New Roman" panose="02020603050405020304" pitchFamily="18" charset="0"/>
              </a:rPr>
              <a:t>Nuestro Señor es grande y poderoso,</a:t>
            </a:r>
          </a:p>
          <a:p>
            <a:pPr marR="629920" algn="just">
              <a:spcAft>
                <a:spcPts val="0"/>
              </a:spcAft>
            </a:pPr>
            <a:r>
              <a:rPr lang="es-ES" dirty="0">
                <a:latin typeface="Times New Roman" panose="02020603050405020304" pitchFamily="18" charset="0"/>
                <a:ea typeface="Times New Roman" panose="02020603050405020304" pitchFamily="18" charset="0"/>
              </a:rPr>
              <a:t>su sabiduría no tiene medida.</a:t>
            </a:r>
          </a:p>
          <a:p>
            <a:pPr marR="629920" algn="just">
              <a:spcAft>
                <a:spcPts val="0"/>
              </a:spcAft>
            </a:pPr>
            <a:r>
              <a:rPr lang="es-ES" dirty="0">
                <a:latin typeface="Times New Roman" panose="02020603050405020304" pitchFamily="18" charset="0"/>
                <a:ea typeface="Times New Roman" panose="02020603050405020304" pitchFamily="18" charset="0"/>
              </a:rPr>
              <a:t>El Señor sostiene a los humildes,</a:t>
            </a:r>
          </a:p>
          <a:p>
            <a:pPr marR="1090295" algn="just">
              <a:spcAft>
                <a:spcPts val="0"/>
              </a:spcAft>
            </a:pPr>
            <a:r>
              <a:rPr lang="es-ES" dirty="0">
                <a:latin typeface="Times New Roman" panose="02020603050405020304" pitchFamily="18" charset="0"/>
                <a:ea typeface="Times New Roman" panose="02020603050405020304" pitchFamily="18" charset="0"/>
              </a:rPr>
              <a:t>humilla hasta el polvo a los malvados.</a:t>
            </a:r>
          </a:p>
        </p:txBody>
      </p:sp>
      <p:sp>
        <p:nvSpPr>
          <p:cNvPr id="16" name="Rectángulo 15">
            <a:extLst>
              <a:ext uri="{FF2B5EF4-FFF2-40B4-BE49-F238E27FC236}">
                <a16:creationId xmlns:a16="http://schemas.microsoft.com/office/drawing/2014/main" id="{F8BCE04C-1215-40DB-B267-6E6457282790}"/>
              </a:ext>
            </a:extLst>
          </p:cNvPr>
          <p:cNvSpPr/>
          <p:nvPr/>
        </p:nvSpPr>
        <p:spPr>
          <a:xfrm>
            <a:off x="7010400" y="1622485"/>
            <a:ext cx="6096000" cy="4524315"/>
          </a:xfrm>
          <a:prstGeom prst="rect">
            <a:avLst/>
          </a:prstGeom>
        </p:spPr>
        <p:txBody>
          <a:bodyPr>
            <a:spAutoFit/>
          </a:bodyPr>
          <a:lstStyle/>
          <a:p>
            <a:pPr marR="539750" algn="just">
              <a:spcAft>
                <a:spcPts val="0"/>
              </a:spcAft>
            </a:pPr>
            <a:r>
              <a:rPr lang="es-ES" dirty="0">
                <a:latin typeface="Times New Roman" panose="02020603050405020304" pitchFamily="18" charset="0"/>
                <a:ea typeface="Times New Roman" panose="02020603050405020304" pitchFamily="18" charset="0"/>
              </a:rPr>
              <a:t>Entonad la acción de gracias al Señor,</a:t>
            </a:r>
          </a:p>
          <a:p>
            <a:pPr marR="539750" algn="just">
              <a:spcAft>
                <a:spcPts val="0"/>
              </a:spcAft>
            </a:pPr>
            <a:r>
              <a:rPr lang="es-ES" dirty="0">
                <a:latin typeface="Times New Roman" panose="02020603050405020304" pitchFamily="18" charset="0"/>
                <a:ea typeface="Times New Roman" panose="02020603050405020304" pitchFamily="18" charset="0"/>
              </a:rPr>
              <a:t>tocad la cítara para nuestro Dios,</a:t>
            </a:r>
          </a:p>
          <a:p>
            <a:pPr marR="539750" algn="just">
              <a:spcAft>
                <a:spcPts val="0"/>
              </a:spcAft>
            </a:pPr>
            <a:r>
              <a:rPr lang="es-ES" dirty="0">
                <a:latin typeface="Times New Roman" panose="02020603050405020304" pitchFamily="18" charset="0"/>
                <a:ea typeface="Times New Roman" panose="02020603050405020304" pitchFamily="18" charset="0"/>
              </a:rPr>
              <a:t>que cubre el cielo de nubes,</a:t>
            </a:r>
          </a:p>
          <a:p>
            <a:pPr marR="539750" algn="just">
              <a:spcAft>
                <a:spcPts val="0"/>
              </a:spcAft>
            </a:pPr>
            <a:r>
              <a:rPr lang="es-ES" dirty="0">
                <a:latin typeface="Times New Roman" panose="02020603050405020304" pitchFamily="18" charset="0"/>
                <a:ea typeface="Times New Roman" panose="02020603050405020304" pitchFamily="18" charset="0"/>
              </a:rPr>
              <a:t>preparando la lluvia para la tierra;</a:t>
            </a:r>
          </a:p>
          <a:p>
            <a:pPr marR="539750" algn="just">
              <a:spcAft>
                <a:spcPts val="0"/>
              </a:spcAft>
            </a:pPr>
            <a:r>
              <a:rPr lang="es-ES" dirty="0">
                <a:latin typeface="Times New Roman" panose="02020603050405020304" pitchFamily="18" charset="0"/>
                <a:ea typeface="Times New Roman" panose="02020603050405020304" pitchFamily="18" charset="0"/>
              </a:rPr>
              <a:t> </a:t>
            </a:r>
          </a:p>
          <a:p>
            <a:pPr marR="539750" algn="just">
              <a:spcAft>
                <a:spcPts val="0"/>
              </a:spcAft>
            </a:pPr>
            <a:r>
              <a:rPr lang="es-ES" dirty="0">
                <a:latin typeface="Times New Roman" panose="02020603050405020304" pitchFamily="18" charset="0"/>
                <a:ea typeface="Times New Roman" panose="02020603050405020304" pitchFamily="18" charset="0"/>
              </a:rPr>
              <a:t>que hace brotar hierba en los montes,</a:t>
            </a:r>
          </a:p>
          <a:p>
            <a:pPr marR="539750" algn="just">
              <a:spcAft>
                <a:spcPts val="0"/>
              </a:spcAft>
            </a:pPr>
            <a:r>
              <a:rPr lang="es-ES" dirty="0">
                <a:latin typeface="Times New Roman" panose="02020603050405020304" pitchFamily="18" charset="0"/>
                <a:ea typeface="Times New Roman" panose="02020603050405020304" pitchFamily="18" charset="0"/>
              </a:rPr>
              <a:t>para los que sirven al hombre;</a:t>
            </a:r>
          </a:p>
          <a:p>
            <a:pPr marR="539750" algn="just">
              <a:spcAft>
                <a:spcPts val="0"/>
              </a:spcAft>
            </a:pPr>
            <a:r>
              <a:rPr lang="es-ES" dirty="0">
                <a:latin typeface="Times New Roman" panose="02020603050405020304" pitchFamily="18" charset="0"/>
                <a:ea typeface="Times New Roman" panose="02020603050405020304" pitchFamily="18" charset="0"/>
              </a:rPr>
              <a:t>que da su alimento al ganado</a:t>
            </a:r>
          </a:p>
          <a:p>
            <a:pPr marR="539750" algn="just">
              <a:spcAft>
                <a:spcPts val="0"/>
              </a:spcAft>
            </a:pPr>
            <a:r>
              <a:rPr lang="es-ES" dirty="0">
                <a:latin typeface="Times New Roman" panose="02020603050405020304" pitchFamily="18" charset="0"/>
                <a:ea typeface="Times New Roman" panose="02020603050405020304" pitchFamily="18" charset="0"/>
              </a:rPr>
              <a:t>y a las crías de cuervo que graznan.</a:t>
            </a:r>
          </a:p>
          <a:p>
            <a:pPr marR="539750" algn="just">
              <a:spcAft>
                <a:spcPts val="0"/>
              </a:spcAft>
            </a:pPr>
            <a:r>
              <a:rPr lang="es-ES" dirty="0">
                <a:latin typeface="Times New Roman" panose="02020603050405020304" pitchFamily="18" charset="0"/>
                <a:ea typeface="Times New Roman" panose="02020603050405020304" pitchFamily="18" charset="0"/>
              </a:rPr>
              <a:t> </a:t>
            </a:r>
          </a:p>
          <a:p>
            <a:pPr marR="539750" algn="just">
              <a:spcAft>
                <a:spcPts val="0"/>
              </a:spcAft>
            </a:pPr>
            <a:r>
              <a:rPr lang="es-ES" dirty="0">
                <a:latin typeface="Times New Roman" panose="02020603050405020304" pitchFamily="18" charset="0"/>
                <a:ea typeface="Times New Roman" panose="02020603050405020304" pitchFamily="18" charset="0"/>
              </a:rPr>
              <a:t>No aprecia el vigor de los caballos,</a:t>
            </a:r>
          </a:p>
          <a:p>
            <a:pPr marR="539750" algn="just">
              <a:spcAft>
                <a:spcPts val="0"/>
              </a:spcAft>
            </a:pPr>
            <a:r>
              <a:rPr lang="es-ES" dirty="0">
                <a:latin typeface="Times New Roman" panose="02020603050405020304" pitchFamily="18" charset="0"/>
                <a:ea typeface="Times New Roman" panose="02020603050405020304" pitchFamily="18" charset="0"/>
              </a:rPr>
              <a:t>no estima los jarretes del hombre:</a:t>
            </a:r>
          </a:p>
          <a:p>
            <a:pPr marR="539750" algn="just">
              <a:spcAft>
                <a:spcPts val="0"/>
              </a:spcAft>
            </a:pPr>
            <a:r>
              <a:rPr lang="es-ES" dirty="0">
                <a:latin typeface="Times New Roman" panose="02020603050405020304" pitchFamily="18" charset="0"/>
                <a:ea typeface="Times New Roman" panose="02020603050405020304" pitchFamily="18" charset="0"/>
              </a:rPr>
              <a:t>el Señor aprecia a sus fieles,</a:t>
            </a:r>
          </a:p>
          <a:p>
            <a:pPr marR="539750" algn="just">
              <a:spcAft>
                <a:spcPts val="0"/>
              </a:spcAft>
            </a:pPr>
            <a:r>
              <a:rPr lang="es-ES" dirty="0">
                <a:latin typeface="Times New Roman" panose="02020603050405020304" pitchFamily="18" charset="0"/>
                <a:ea typeface="Times New Roman" panose="02020603050405020304" pitchFamily="18" charset="0"/>
              </a:rPr>
              <a:t>que confían en su misericordia. </a:t>
            </a:r>
          </a:p>
          <a:p>
            <a:pPr>
              <a:spcAft>
                <a:spcPts val="0"/>
              </a:spcAft>
            </a:pPr>
            <a:r>
              <a:rPr lang="es-ES" b="1"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r>
              <a:rPr lang="es-ES" b="1" dirty="0">
                <a:latin typeface="Times New Roman" panose="02020603050405020304" pitchFamily="18" charset="0"/>
                <a:ea typeface="Times New Roman" panose="02020603050405020304" pitchFamily="18" charset="0"/>
              </a:rPr>
              <a:t>           GLORIA AL PADRE…</a:t>
            </a:r>
            <a:endParaRPr lang="es-ES" dirty="0"/>
          </a:p>
        </p:txBody>
      </p:sp>
      <p:sp>
        <p:nvSpPr>
          <p:cNvPr id="6" name="Rectangle 2">
            <a:extLst>
              <a:ext uri="{FF2B5EF4-FFF2-40B4-BE49-F238E27FC236}">
                <a16:creationId xmlns:a16="http://schemas.microsoft.com/office/drawing/2014/main" id="{A78ABA02-FD44-4DA4-B3CA-A53DD3581B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angle 2">
            <a:extLst>
              <a:ext uri="{FF2B5EF4-FFF2-40B4-BE49-F238E27FC236}">
                <a16:creationId xmlns:a16="http://schemas.microsoft.com/office/drawing/2014/main" id="{B60855C0-16DA-4CD8-A6C2-30F510A31DF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a:extLst>
              <a:ext uri="{FF2B5EF4-FFF2-40B4-BE49-F238E27FC236}">
                <a16:creationId xmlns:a16="http://schemas.microsoft.com/office/drawing/2014/main" id="{DE8B4A58-E4D4-4937-8BC6-9075F3E643D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2" descr="ColegiosDiocesanos">
            <a:extLst>
              <a:ext uri="{FF2B5EF4-FFF2-40B4-BE49-F238E27FC236}">
                <a16:creationId xmlns:a16="http://schemas.microsoft.com/office/drawing/2014/main" id="{6AA719A9-12A9-417C-9422-D0DDD8639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62865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68E4BA4-317C-4D6C-9AA1-3BB0EE0FF99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91163" algn="l"/>
              </a:tabLst>
              <a:defRPr>
                <a:solidFill>
                  <a:schemeClr val="tx1"/>
                </a:solidFill>
                <a:latin typeface="Arial" panose="020B0604020202020204" pitchFamily="34" charset="0"/>
              </a:defRPr>
            </a:lvl1pPr>
            <a:lvl2pPr eaLnBrk="0" fontAlgn="base" hangingPunct="0">
              <a:spcBef>
                <a:spcPct val="0"/>
              </a:spcBef>
              <a:spcAft>
                <a:spcPct val="0"/>
              </a:spcAft>
              <a:tabLst>
                <a:tab pos="5491163" algn="l"/>
              </a:tabLst>
              <a:defRPr>
                <a:solidFill>
                  <a:schemeClr val="tx1"/>
                </a:solidFill>
                <a:latin typeface="Arial" panose="020B0604020202020204" pitchFamily="34" charset="0"/>
              </a:defRPr>
            </a:lvl2pPr>
            <a:lvl3pPr eaLnBrk="0" fontAlgn="base" hangingPunct="0">
              <a:spcBef>
                <a:spcPct val="0"/>
              </a:spcBef>
              <a:spcAft>
                <a:spcPct val="0"/>
              </a:spcAft>
              <a:tabLst>
                <a:tab pos="5491163" algn="l"/>
              </a:tabLst>
              <a:defRPr>
                <a:solidFill>
                  <a:schemeClr val="tx1"/>
                </a:solidFill>
                <a:latin typeface="Arial" panose="020B0604020202020204" pitchFamily="34" charset="0"/>
              </a:defRPr>
            </a:lvl3pPr>
            <a:lvl4pPr eaLnBrk="0" fontAlgn="base" hangingPunct="0">
              <a:spcBef>
                <a:spcPct val="0"/>
              </a:spcBef>
              <a:spcAft>
                <a:spcPct val="0"/>
              </a:spcAft>
              <a:tabLst>
                <a:tab pos="5491163" algn="l"/>
              </a:tabLst>
              <a:defRPr>
                <a:solidFill>
                  <a:schemeClr val="tx1"/>
                </a:solidFill>
                <a:latin typeface="Arial" panose="020B0604020202020204" pitchFamily="34" charset="0"/>
              </a:defRPr>
            </a:lvl4pPr>
            <a:lvl5pPr eaLnBrk="0" fontAlgn="base" hangingPunct="0">
              <a:spcBef>
                <a:spcPct val="0"/>
              </a:spcBef>
              <a:spcAft>
                <a:spcPct val="0"/>
              </a:spcAft>
              <a:tabLst>
                <a:tab pos="5491163" algn="l"/>
              </a:tabLst>
              <a:defRPr>
                <a:solidFill>
                  <a:schemeClr val="tx1"/>
                </a:solidFill>
                <a:latin typeface="Arial" panose="020B0604020202020204" pitchFamily="34" charset="0"/>
              </a:defRPr>
            </a:lvl5pPr>
            <a:lvl6pPr eaLnBrk="0" fontAlgn="base" hangingPunct="0">
              <a:spcBef>
                <a:spcPct val="0"/>
              </a:spcBef>
              <a:spcAft>
                <a:spcPct val="0"/>
              </a:spcAft>
              <a:tabLst>
                <a:tab pos="5491163" algn="l"/>
              </a:tabLst>
              <a:defRPr>
                <a:solidFill>
                  <a:schemeClr val="tx1"/>
                </a:solidFill>
                <a:latin typeface="Arial" panose="020B0604020202020204" pitchFamily="34" charset="0"/>
              </a:defRPr>
            </a:lvl6pPr>
            <a:lvl7pPr eaLnBrk="0" fontAlgn="base" hangingPunct="0">
              <a:spcBef>
                <a:spcPct val="0"/>
              </a:spcBef>
              <a:spcAft>
                <a:spcPct val="0"/>
              </a:spcAft>
              <a:tabLst>
                <a:tab pos="5491163" algn="l"/>
              </a:tabLst>
              <a:defRPr>
                <a:solidFill>
                  <a:schemeClr val="tx1"/>
                </a:solidFill>
                <a:latin typeface="Arial" panose="020B0604020202020204" pitchFamily="34" charset="0"/>
              </a:defRPr>
            </a:lvl7pPr>
            <a:lvl8pPr eaLnBrk="0" fontAlgn="base" hangingPunct="0">
              <a:spcBef>
                <a:spcPct val="0"/>
              </a:spcBef>
              <a:spcAft>
                <a:spcPct val="0"/>
              </a:spcAft>
              <a:tabLst>
                <a:tab pos="5491163" algn="l"/>
              </a:tabLst>
              <a:defRPr>
                <a:solidFill>
                  <a:schemeClr val="tx1"/>
                </a:solidFill>
                <a:latin typeface="Arial" panose="020B0604020202020204" pitchFamily="34" charset="0"/>
              </a:defRPr>
            </a:lvl8pPr>
            <a:lvl9pPr eaLnBrk="0" fontAlgn="base" hangingPunct="0">
              <a:spcBef>
                <a:spcPct val="0"/>
              </a:spcBef>
              <a:spcAft>
                <a:spcPct val="0"/>
              </a:spcAft>
              <a:tabLst>
                <a:tab pos="549116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491163" algn="l"/>
              </a:tabLst>
            </a:pPr>
            <a:r>
              <a:rPr kumimoji="0" lang="es-ES" altLang="es-ES" sz="1400" b="1" i="0" u="sng" strike="noStrike" cap="none" normalizeH="0" baseline="0">
                <a:ln>
                  <a:noFill/>
                </a:ln>
                <a:solidFill>
                  <a:schemeClr val="tx1"/>
                </a:solidFill>
                <a:effectLst/>
                <a:latin typeface="Arial" panose="020B0604020202020204" pitchFamily="34" charset="0"/>
                <a:ea typeface="Times New Roman" panose="02020603050405020304" pitchFamily="18" charset="0"/>
              </a:rPr>
              <a:t>ORACIÓN JUEVES 28 DE JUNIO DE 2018</a:t>
            </a:r>
            <a:endParaRPr kumimoji="0" lang="es-ES" altLang="es-E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5491163" algn="l"/>
              </a:tabLst>
            </a:pPr>
            <a:r>
              <a:rPr kumimoji="0" lang="es-ES" altLang="es-ES"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Irineo</a:t>
            </a:r>
            <a:endParaRPr kumimoji="0" lang="es-ES" altLang="es-E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5491163" algn="l"/>
              </a:tabLst>
            </a:pPr>
            <a:r>
              <a:rPr kumimoji="0" lang="es-ES" altLang="es-ES" sz="1200" b="1" i="1" u="none" strike="noStrike" cap="none" normalizeH="0" baseline="0">
                <a:ln>
                  <a:noFill/>
                </a:ln>
                <a:solidFill>
                  <a:schemeClr val="tx1"/>
                </a:solidFill>
                <a:effectLst/>
                <a:latin typeface="Arial" panose="020B0604020202020204" pitchFamily="34" charset="0"/>
                <a:ea typeface="Times New Roman" panose="02020603050405020304" pitchFamily="18" charset="0"/>
              </a:rPr>
              <a:t>Salmo 146</a:t>
            </a:r>
            <a:endParaRPr kumimoji="0" lang="es-ES" altLang="es-E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5491163" algn="l"/>
              </a:tabLst>
            </a:pPr>
            <a:r>
              <a:rPr kumimoji="0" lang="es-ES" altLang="es-ES" sz="1200" b="1" i="1" u="none" strike="noStrike" cap="none" normalizeH="0" baseline="0">
                <a:ln>
                  <a:noFill/>
                </a:ln>
                <a:solidFill>
                  <a:schemeClr val="tx1"/>
                </a:solidFill>
                <a:effectLst/>
                <a:latin typeface="Arial" panose="020B0604020202020204" pitchFamily="34" charset="0"/>
                <a:ea typeface="Times New Roman" panose="02020603050405020304" pitchFamily="18" charset="0"/>
              </a:rPr>
              <a:t>Poder y bondad de Dios</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867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esultado de imagen de evangelio">
            <a:extLst>
              <a:ext uri="{FF2B5EF4-FFF2-40B4-BE49-F238E27FC236}">
                <a16:creationId xmlns:a16="http://schemas.microsoft.com/office/drawing/2014/main" id="{00F7EA90-2DD2-4931-B522-FBB04F23C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79" y="5883965"/>
            <a:ext cx="856264" cy="73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55F96986-6923-4383-93D7-9968747CC576}"/>
              </a:ext>
            </a:extLst>
          </p:cNvPr>
          <p:cNvSpPr/>
          <p:nvPr/>
        </p:nvSpPr>
        <p:spPr>
          <a:xfrm>
            <a:off x="512617" y="595745"/>
            <a:ext cx="11249891" cy="4708981"/>
          </a:xfrm>
          <a:prstGeom prst="rect">
            <a:avLst/>
          </a:prstGeom>
        </p:spPr>
        <p:txBody>
          <a:bodyPr wrap="square">
            <a:spAutoFit/>
          </a:bodyPr>
          <a:lstStyle/>
          <a:p>
            <a:pPr>
              <a:spcAft>
                <a:spcPts val="0"/>
              </a:spcAft>
            </a:pPr>
            <a:r>
              <a:rPr lang="es-ES" sz="2800" b="1" dirty="0">
                <a:latin typeface="Times New Roman" panose="02020603050405020304" pitchFamily="18" charset="0"/>
                <a:ea typeface="Times New Roman" panose="02020603050405020304" pitchFamily="18" charset="0"/>
              </a:rPr>
              <a:t>LECTURA </a:t>
            </a:r>
            <a:r>
              <a:rPr lang="es-ES" sz="2800" b="1">
                <a:latin typeface="Times New Roman" panose="02020603050405020304" pitchFamily="18" charset="0"/>
                <a:ea typeface="Times New Roman" panose="02020603050405020304" pitchFamily="18" charset="0"/>
              </a:rPr>
              <a:t>BREVE                                                                     </a:t>
            </a:r>
            <a:r>
              <a:rPr lang="es-ES" sz="2800" b="1" dirty="0" err="1">
                <a:latin typeface="Times New Roman" panose="02020603050405020304" pitchFamily="18" charset="0"/>
                <a:ea typeface="Times New Roman" panose="02020603050405020304" pitchFamily="18" charset="0"/>
              </a:rPr>
              <a:t>Rm</a:t>
            </a:r>
            <a:r>
              <a:rPr lang="es-ES" sz="2800" b="1" dirty="0">
                <a:latin typeface="Times New Roman" panose="02020603050405020304" pitchFamily="18" charset="0"/>
                <a:ea typeface="Times New Roman" panose="02020603050405020304" pitchFamily="18" charset="0"/>
              </a:rPr>
              <a:t> 8,18-21</a:t>
            </a:r>
            <a:endParaRPr lang="es-ES" sz="2400" dirty="0">
              <a:latin typeface="Times New Roman" panose="02020603050405020304" pitchFamily="18" charset="0"/>
              <a:ea typeface="Times New Roman" panose="02020603050405020304" pitchFamily="18" charset="0"/>
            </a:endParaRPr>
          </a:p>
          <a:p>
            <a:pPr algn="just">
              <a:spcAft>
                <a:spcPts val="0"/>
              </a:spcAft>
            </a:pPr>
            <a:r>
              <a:rPr lang="es-ES" sz="2800" dirty="0">
                <a:latin typeface="Times New Roman" panose="02020603050405020304" pitchFamily="18" charset="0"/>
                <a:ea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pPr algn="just">
              <a:spcAft>
                <a:spcPts val="0"/>
              </a:spcAft>
            </a:pPr>
            <a:r>
              <a:rPr lang="es-ES" sz="2800" dirty="0">
                <a:latin typeface="Times New Roman" panose="02020603050405020304" pitchFamily="18" charset="0"/>
                <a:ea typeface="Times New Roman" panose="02020603050405020304" pitchFamily="18" charset="0"/>
              </a:rPr>
              <a:t>Los padecimientos de esta vida presente tengo por cierto que no son nada en comparación con la gloria futura que se ha de revelar en nosotros. La creación entera está en expectación, suspirando por esa manifestación glorioso de los hijos de Dios; porque las creaturas todas quedaron sometidas al desorden, no porque a ellos tendiesen de suyo, sino por culpa del hombre que las sometió. Y abrigan la esperanza de quedar ellas, a su vez, libres de la esclavitud de la corrupción, para tomar parte en la libertad gloriosa que han de recibir los hijos de Dios.</a:t>
            </a:r>
            <a:endParaRPr lang="es-ES" sz="2400" dirty="0">
              <a:latin typeface="Times New Roman" panose="02020603050405020304" pitchFamily="18" charset="0"/>
              <a:ea typeface="Times New Roman" panose="02020603050405020304" pitchFamily="18" charset="0"/>
            </a:endParaRPr>
          </a:p>
          <a:p>
            <a:pPr algn="r"/>
            <a:r>
              <a:rPr lang="es-ES" sz="2000" b="1" dirty="0">
                <a:latin typeface="Times New Roman" panose="02020603050405020304" pitchFamily="18" charset="0"/>
                <a:ea typeface="Times New Roman" panose="02020603050405020304" pitchFamily="18" charset="0"/>
              </a:rPr>
              <a:t>PALABRA DE DIOS</a:t>
            </a:r>
            <a:endParaRPr lang="es-E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910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DIOCESANS">
            <a:extLst>
              <a:ext uri="{FF2B5EF4-FFF2-40B4-BE49-F238E27FC236}">
                <a16:creationId xmlns:a16="http://schemas.microsoft.com/office/drawing/2014/main" id="{3EEB2D87-0EDB-44BB-9A6D-C82DAC7E8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431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3">
            <a:extLst>
              <a:ext uri="{FF2B5EF4-FFF2-40B4-BE49-F238E27FC236}">
                <a16:creationId xmlns:a16="http://schemas.microsoft.com/office/drawing/2014/main" id="{4E52F1DC-652B-437B-9007-775A7D7F6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465" y="261110"/>
            <a:ext cx="42830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B266D30D-7965-4818-AE6A-EAAB8B11A9DA}"/>
              </a:ext>
            </a:extLst>
          </p:cNvPr>
          <p:cNvSpPr/>
          <p:nvPr/>
        </p:nvSpPr>
        <p:spPr>
          <a:xfrm>
            <a:off x="539750" y="1005074"/>
            <a:ext cx="11425790" cy="5570756"/>
          </a:xfrm>
          <a:prstGeom prst="rect">
            <a:avLst/>
          </a:prstGeom>
        </p:spPr>
        <p:txBody>
          <a:bodyPr wrap="square">
            <a:spAutoFit/>
          </a:bodyPr>
          <a:lstStyle/>
          <a:p>
            <a:pPr algn="just" eaLnBrk="0" fontAlgn="base" hangingPunct="0">
              <a:spcAft>
                <a:spcPts val="0"/>
              </a:spcAft>
            </a:pPr>
            <a:r>
              <a:rPr lang="es-ES" sz="3200" b="1" dirty="0">
                <a:solidFill>
                  <a:srgbClr val="000000"/>
                </a:solidFill>
                <a:latin typeface="Times New Roman" panose="02020603050405020304" pitchFamily="18" charset="0"/>
              </a:rPr>
              <a:t>ORACIÓN</a:t>
            </a:r>
          </a:p>
          <a:p>
            <a:pPr algn="just" eaLnBrk="0" fontAlgn="base" hangingPunct="0">
              <a:spcAft>
                <a:spcPts val="0"/>
              </a:spcAft>
            </a:pPr>
            <a:endParaRPr lang="es-ES" sz="1600" dirty="0">
              <a:latin typeface="Times New Roman" panose="02020603050405020304" pitchFamily="18" charset="0"/>
              <a:ea typeface="Times New Roman" panose="02020603050405020304" pitchFamily="18" charset="0"/>
            </a:endParaRPr>
          </a:p>
          <a:p>
            <a:pPr algn="just" eaLnBrk="0" fontAlgn="base" hangingPunct="0">
              <a:spcAft>
                <a:spcPts val="0"/>
              </a:spcAft>
            </a:pPr>
            <a:r>
              <a:rPr lang="es-ES" sz="2800" dirty="0">
                <a:solidFill>
                  <a:srgbClr val="000000"/>
                </a:solidFill>
                <a:latin typeface="Times New Roman" panose="02020603050405020304" pitchFamily="18" charset="0"/>
              </a:rPr>
              <a:t>Señor, Dios Padre Todopoderoso, te pedimos por los Colegios Diocesanos y por la Fundación, por las personas que trabajamos en la educación católica, por las familias que la han elegido para sus hijos; especialmente te pedimos que cuides de cada uno de los alumnos de los Colegios Diocesanos y que cuides e inspires a cada profesor.</a:t>
            </a:r>
            <a:endParaRPr lang="es-ES" sz="2400" dirty="0">
              <a:latin typeface="Times New Roman" panose="02020603050405020304" pitchFamily="18" charset="0"/>
              <a:ea typeface="Times New Roman" panose="02020603050405020304" pitchFamily="18" charset="0"/>
            </a:endParaRPr>
          </a:p>
          <a:p>
            <a:pPr algn="just" eaLnBrk="0" fontAlgn="base" hangingPunct="0">
              <a:spcAft>
                <a:spcPts val="0"/>
              </a:spcAft>
            </a:pPr>
            <a:r>
              <a:rPr lang="es-ES" sz="2800" dirty="0">
                <a:solidFill>
                  <a:srgbClr val="000000"/>
                </a:solidFill>
                <a:latin typeface="Times New Roman" panose="02020603050405020304" pitchFamily="18" charset="0"/>
              </a:rPr>
              <a:t> </a:t>
            </a:r>
            <a:endParaRPr lang="es-ES" sz="2400" dirty="0">
              <a:latin typeface="Times New Roman" panose="02020603050405020304" pitchFamily="18" charset="0"/>
              <a:ea typeface="Times New Roman" panose="02020603050405020304" pitchFamily="18" charset="0"/>
            </a:endParaRPr>
          </a:p>
          <a:p>
            <a:pPr algn="just" eaLnBrk="0" fontAlgn="base" hangingPunct="0">
              <a:spcAft>
                <a:spcPts val="0"/>
              </a:spcAft>
            </a:pPr>
            <a:r>
              <a:rPr lang="es-ES" sz="2800" dirty="0">
                <a:solidFill>
                  <a:srgbClr val="000000"/>
                </a:solidFill>
                <a:latin typeface="Times New Roman" panose="02020603050405020304" pitchFamily="18" charset="0"/>
              </a:rPr>
              <a:t>Pon cada día en nuestro corazón el deseo de conocerte y escucharte. Danos sabiduría y discernimiento para poder hacer lo que Tú nos dices, para poder escuchar, corregir y amar como esperas de nosotros en la importante misión de educar y evangelizar contigo en los Colegios Diocesanos. Por Jesucristo nuestro Señor. </a:t>
            </a:r>
            <a:r>
              <a:rPr lang="es-ES" sz="2800" b="1" dirty="0">
                <a:solidFill>
                  <a:srgbClr val="000000"/>
                </a:solidFill>
                <a:latin typeface="Times New Roman" panose="02020603050405020304" pitchFamily="18" charset="0"/>
              </a:rPr>
              <a:t>AMEN</a:t>
            </a:r>
            <a:endParaRPr lang="es-E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02493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128</Words>
  <Application>Microsoft Office PowerPoint</Application>
  <PresentationFormat>Panorámica</PresentationFormat>
  <Paragraphs>43</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Calibri</vt:lpstr>
      <vt:lpstr>Calibri Light</vt:lpstr>
      <vt:lpstr>Times New Roman</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Azahara Peinado García</dc:creator>
  <cp:lastModifiedBy>Azahara Peinado García</cp:lastModifiedBy>
  <cp:revision>11</cp:revision>
  <cp:lastPrinted>2018-01-11T15:59:04Z</cp:lastPrinted>
  <dcterms:created xsi:type="dcterms:W3CDTF">2017-11-23T15:05:23Z</dcterms:created>
  <dcterms:modified xsi:type="dcterms:W3CDTF">2018-06-07T14:01:08Z</dcterms:modified>
</cp:coreProperties>
</file>