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84F34-5864-4B2F-8573-CF9FA56F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194D8E-2D03-4D30-9F00-63C1DEF8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800AF-E36F-4E80-B9CF-27763803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EBE6-53F2-4988-9E65-224FAD23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8048F-7CE9-4420-9770-69A51CE3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36BF-85AC-444C-9E5C-9CCEAA5D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43BD5-DAAF-46E3-B72F-0B62FCF0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73CC9-8531-4BF6-8153-06F3556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F50F9-7C7A-4426-9415-59BC92DE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0BA7D-6FCE-4323-AFBE-1DBFA0FC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1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A67081-CD44-4D93-8371-56A4FAD5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FFB63-344C-42DD-ABBA-B5B787F0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B1F00-B410-4C16-B362-F57C4BC3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749EB-8C38-46D8-BCA7-BF9368F8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D7479-8B24-41C1-AD7E-6605154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8B8C-2134-40B4-B97F-238B4358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8D4CC-0DB0-4031-A892-750716F1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2F015-6D9B-4777-87AC-5B6E27E0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554E3-1285-489D-953D-72BACB00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A5BFC-0A7D-40DC-A0F3-79160B6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BAD7F-B4EC-4237-99E4-27434EE6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792C9-CD67-4891-9EA4-21DE0530A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4E453-EC4E-4A4C-80F6-5C553922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633BE-2674-42C1-9BF8-F95FB310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29BF5-15B0-4AB2-AC3F-AEC8610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9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03C68-A924-4A94-9506-53C6F17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A832B-7997-4C07-B897-9A9A1E6E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8F1EDD-A431-4CF0-B6DE-BE0B4E1B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0B33B-7FF2-4D78-BE98-B4FE1C51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D0430-6E4B-4471-8A87-2783D269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BB6FF-FB53-48EB-885A-C57D253A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2DF86-5C05-4C14-ACFA-417AC9A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6D6344-0795-4F0E-8E24-BA651E8A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8BBE6-840B-444B-BF63-A27E21F1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47A29-546B-4C5E-9C4C-FA1700459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F00AC7-3686-4045-97B4-98CF311E4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63329-7FAD-4D9C-A846-D6CF4AE0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724167-D2C5-448E-A632-A71C131B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72F66-89FC-491B-AA78-2309C02C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3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7167A-8CB2-4864-AB2A-F9FD2F90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1B5FA8-1A83-428E-B962-ED2EF879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EF96F8-515C-43D7-BDF4-B085219A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08644-CA6C-44E9-A11C-0B9FF0B0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7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208B65-0673-4F97-A53E-173B7E56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AC71E-7FB7-41C6-A261-3690D6DB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2A85F-0A25-4074-BCB9-2EFA15C6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85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89C7-0653-46C7-A9D1-19D244A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DAA06-AF4E-4A1C-9458-E84A50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42DBA-FAF1-47F1-8BCE-DF6091F21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F01E75-3591-4B6A-A942-0D8C61FA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46B96A-1C5D-4ADD-895D-8AF51DBD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FDF89-558C-4601-A58B-0F9E1ABA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DACB-7915-4ED1-BD6C-3F7343DE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E800DB-2E5B-44C1-B252-AC40A2C61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ABBE2D-D5AD-4C3F-8D2F-F469CAAEF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7FD72-3E32-45B5-8C4C-819A3FD0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DD7E3-781A-4C4E-8A7D-0D2A46B8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4ABE97-134A-4519-AA19-F9EFA3FB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3CBF03-F64C-432C-A91E-BB499B5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06B88-91BF-49AC-A01A-0B3E926B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421E-A17E-4A61-B2CB-B9D3314E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07/06/2018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D4B8D-749D-4EA8-870C-FC678946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825B7-F810-456E-8D5C-0969C19E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6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316E37C4-793E-4BD8-AF4C-C326C4A2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146800"/>
            <a:ext cx="2173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E59E543-76E5-4E70-A4F8-7AB138E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D4AE2-3D27-4C0D-BEAC-5CB915B3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766DAF-6589-4EEE-B37B-D70CB5516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8781FC5-0BEA-4B9E-93D3-FD17D7E8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ECF7AD4-D148-4309-9037-E9E28AE4B8B2}"/>
              </a:ext>
            </a:extLst>
          </p:cNvPr>
          <p:cNvSpPr/>
          <p:nvPr/>
        </p:nvSpPr>
        <p:spPr>
          <a:xfrm>
            <a:off x="1809750" y="154305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Alaba, alma mía, al Señor: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alabaré al Señor mientras viva,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tañeré para mi Dios mientras exista.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confiéis en los príncipes,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seres de polvo que no pueden salvar;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exhalan el espíritu y vuelven al polvo,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ese día perecen sus planes.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Dichoso a quien auxilia el Dios de Jacob,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que espera en el Señor, su Dios,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hizo el cielo y la tierra,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mar y cuanto hay en él;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mantiene su fidelidad perpetuamente,</a:t>
            </a: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hace justicia a los oprimidos,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C04929-397E-44E7-AE82-1BE2A36A1629}"/>
              </a:ext>
            </a:extLst>
          </p:cNvPr>
          <p:cNvSpPr/>
          <p:nvPr/>
        </p:nvSpPr>
        <p:spPr>
          <a:xfrm>
            <a:off x="6453809" y="146361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da pan a los hambrientos.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liberta a los cautivos,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abre los ojos al ciego,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endereza a los que ya se doblan,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ama a los justos.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guarda a los peregrinos,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sustenta al huérfano y a la viuda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trastorna el camino de los malvados.</a:t>
            </a:r>
          </a:p>
          <a:p>
            <a:pPr marR="44958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449580" indent="-1397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reina eternamente,</a:t>
            </a:r>
          </a:p>
          <a:p>
            <a:pPr marR="449580" indent="-13970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 Dios, </a:t>
            </a:r>
            <a:r>
              <a:rPr lang="es-E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Sión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de edad en edad. </a:t>
            </a:r>
          </a:p>
          <a:p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GLORIA AL PADRE, …</a:t>
            </a:r>
            <a:endParaRPr lang="es-E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4D5067-8A48-485E-8111-28E2768B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41DACD-EF61-45FE-BB3F-E4433FBDB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Imagen 2" descr="ColegiosDiocesanos">
            <a:extLst>
              <a:ext uri="{FF2B5EF4-FFF2-40B4-BE49-F238E27FC236}">
                <a16:creationId xmlns:a16="http://schemas.microsoft.com/office/drawing/2014/main" id="{6C0FED43-1A98-4511-A87D-F8AD098C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86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13594FA-EE1B-4C55-8EFE-6C84937C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MIÉRCOLES 27 DE JUNIO DE 2018</a:t>
            </a:r>
            <a:endParaRPr kumimoji="0" lang="es-ES" altLang="es-E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Cirilo de Alejandría</a:t>
            </a:r>
            <a:endParaRPr kumimoji="0" lang="es-ES" altLang="es-E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Salmo 145</a:t>
            </a:r>
            <a:endParaRPr kumimoji="0" lang="es-ES" altLang="es-E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Felicidad de los que esperan en Dios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de evangelio">
            <a:extLst>
              <a:ext uri="{FF2B5EF4-FFF2-40B4-BE49-F238E27FC236}">
                <a16:creationId xmlns:a16="http://schemas.microsoft.com/office/drawing/2014/main" id="{00F7EA90-2DD2-4931-B522-FBB04F2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9" y="5883965"/>
            <a:ext cx="856264" cy="7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6D7549-EE13-4B85-8D9C-2EBE1B222AC3}"/>
              </a:ext>
            </a:extLst>
          </p:cNvPr>
          <p:cNvSpPr/>
          <p:nvPr/>
        </p:nvSpPr>
        <p:spPr>
          <a:xfrm>
            <a:off x="318654" y="1136064"/>
            <a:ext cx="1136072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LECTURA BREVE                                           </a:t>
            </a:r>
            <a:r>
              <a:rPr lang="es-E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Dt</a:t>
            </a:r>
            <a:r>
              <a:rPr lang="es-E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4, 39-40a       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de reconocer hoy y recordar que el Señor es Dios, en lo alto del cielo y abajo en la tierra, y que no hay otro. Guarda los mandatos y preceptos que te voy a dar hoy.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es-E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PALABRA DE DIOS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DIOCESANS">
            <a:extLst>
              <a:ext uri="{FF2B5EF4-FFF2-40B4-BE49-F238E27FC236}">
                <a16:creationId xmlns:a16="http://schemas.microsoft.com/office/drawing/2014/main" id="{3EEB2D87-0EDB-44BB-9A6D-C82DAC7E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318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4E52F1DC-652B-437B-9007-775A7D7F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5" y="261110"/>
            <a:ext cx="42830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266D30D-7965-4818-AE6A-EAAB8B11A9DA}"/>
              </a:ext>
            </a:extLst>
          </p:cNvPr>
          <p:cNvSpPr/>
          <p:nvPr/>
        </p:nvSpPr>
        <p:spPr>
          <a:xfrm>
            <a:off x="539750" y="1005074"/>
            <a:ext cx="11425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ORACIÓN</a:t>
            </a:r>
          </a:p>
          <a:p>
            <a:pPr algn="just" eaLnBrk="0" fontAlgn="base" hangingPunct="0">
              <a:spcAft>
                <a:spcPts val="0"/>
              </a:spcAf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Señor, Dios Padre Todopoderoso, te pedimos por los Colegios Diocesanos y por la Fundación, por las personas que trabajamos en la educación católica, por las familias que la han elegido para sus hijos; especialmente te pedimos que cuides de cada uno de los alumnos de los Colegios Diocesanos y que cuides e inspires a cada profesor.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Pon cada día en nuestro corazón el deseo de conocerte y escucharte. Danos sabiduría y discernimiento para poder hacer lo que Tú nos dices, para poder escuchar, corregir y amar como esperas de nosotros en la importante misión de educar y evangelizar contigo en los Colegios Diocesanos. Por Jesucristo nuestro Señor. 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AMEN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161</Words>
  <Application>Microsoft Office PowerPoint</Application>
  <PresentationFormat>Panorámica</PresentationFormat>
  <Paragraphs>44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Azahara Peinado García</dc:creator>
  <cp:lastModifiedBy>Azahara Peinado García</cp:lastModifiedBy>
  <cp:revision>10</cp:revision>
  <cp:lastPrinted>2018-01-11T15:59:04Z</cp:lastPrinted>
  <dcterms:created xsi:type="dcterms:W3CDTF">2017-11-23T15:05:23Z</dcterms:created>
  <dcterms:modified xsi:type="dcterms:W3CDTF">2018-06-07T13:59:36Z</dcterms:modified>
</cp:coreProperties>
</file>