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84F34-5864-4B2F-8573-CF9FA56F3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194D8E-2D03-4D30-9F00-63C1DEF8C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800AF-E36F-4E80-B9CF-27763803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C9EBE6-53F2-4988-9E65-224FAD23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68048F-7CE9-4420-9770-69A51CE3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27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36BF-85AC-444C-9E5C-9CCEAA5D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43BD5-DAAF-46E3-B72F-0B62FCF0A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373CC9-8531-4BF6-8153-06F3556B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AF50F9-7C7A-4426-9415-59BC92DE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0BA7D-6FCE-4323-AFBE-1DBFA0FC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71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A67081-CD44-4D93-8371-56A4FAD56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CFFB63-344C-42DD-ABBA-B5B787F06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0B1F00-B410-4C16-B362-F57C4BC3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3749EB-8C38-46D8-BCA7-BF9368F8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0D7479-8B24-41C1-AD7E-66051541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39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F8B8C-2134-40B4-B97F-238B4358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78D4CC-0DB0-4031-A892-750716F1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32F015-6D9B-4777-87AC-5B6E27E0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3554E3-1285-489D-953D-72BACB00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A5BFC-0A7D-40DC-A0F3-79160B64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18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BAD7F-B4EC-4237-99E4-27434EE6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2792C9-CD67-4891-9EA4-21DE0530A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E4E453-EC4E-4A4C-80F6-5C553922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633BE-2674-42C1-9BF8-F95FB310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129BF5-15B0-4AB2-AC3F-AEC8610F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92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03C68-A924-4A94-9506-53C6F179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9A832B-7997-4C07-B897-9A9A1E6E9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8F1EDD-A431-4CF0-B6DE-BE0B4E1BB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20B33B-7FF2-4D78-BE98-B4FE1C51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5D0430-6E4B-4471-8A87-2783D269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9BB6FF-FB53-48EB-885A-C57D253A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09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2DF86-5C05-4C14-ACFA-417AC9AB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6D6344-0795-4F0E-8E24-BA651E8A6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48BBE6-840B-444B-BF63-A27E21F16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047A29-546B-4C5E-9C4C-FA1700459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F00AC7-3686-4045-97B4-98CF311E4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E63329-7FAD-4D9C-A846-D6CF4AE0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724167-D2C5-448E-A632-A71C131B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272F66-89FC-491B-AA78-2309C02C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63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7167A-8CB2-4864-AB2A-F9FD2F90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1B5FA8-1A83-428E-B962-ED2EF879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EF96F8-515C-43D7-BDF4-B085219A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208644-CA6C-44E9-A11C-0B9FF0B0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87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208B65-0673-4F97-A53E-173B7E560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9AC71E-7FB7-41C6-A261-3690D6DB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32A85F-0A25-4074-BCB9-2EFA15C6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85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C89C7-0653-46C7-A9D1-19D244A5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DAA06-AF4E-4A1C-9458-E84A50CC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442DBA-FAF1-47F1-8BCE-DF6091F21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F01E75-3591-4B6A-A942-0D8C61FA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46B96A-1C5D-4ADD-895D-8AF51DBD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EFDF89-558C-4601-A58B-0F9E1ABA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57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CDACB-7915-4ED1-BD6C-3F7343DE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E800DB-2E5B-44C1-B252-AC40A2C61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ABBE2D-D5AD-4C3F-8D2F-F469CAAEF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C7FD72-3E32-45B5-8C4C-819A3FD0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DD7E3-781A-4C4E-8A7D-0D2A46B8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4ABE97-134A-4519-AA19-F9EFA3FB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98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3CBF03-F64C-432C-A91E-BB499B51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206B88-91BF-49AC-A01A-0B3E926B5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55421E-A17E-4A61-B2CB-B9D3314E3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2D4B8D-749D-4EA8-870C-FC6789461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F825B7-F810-456E-8D5C-0969C19EF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69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>
            <a:extLst>
              <a:ext uri="{FF2B5EF4-FFF2-40B4-BE49-F238E27FC236}">
                <a16:creationId xmlns:a16="http://schemas.microsoft.com/office/drawing/2014/main" id="{316E37C4-793E-4BD8-AF4C-C326C4A25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146800"/>
            <a:ext cx="21732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E59E543-76E5-4E70-A4F8-7AB138E1C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008C76-6E75-4668-894C-844C5318D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F54BBF3-DE07-473B-84C6-DD072EB87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491C4B8-64FC-4389-9D10-BEEFF8FBC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563" y="-493074"/>
            <a:ext cx="364822" cy="17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71320" rIns="269790" bIns="899829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DFDA155-D8ED-4E55-AD79-67EBB3796A28}"/>
              </a:ext>
            </a:extLst>
          </p:cNvPr>
          <p:cNvSpPr/>
          <p:nvPr/>
        </p:nvSpPr>
        <p:spPr>
          <a:xfrm>
            <a:off x="1643270" y="158234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Bendito el Señor, mi Roca,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 adiestra mis manos para el combate,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mis dedos para la pelea;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 bienhechor, mi alcázar,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baluarte donde me pongo a salvo,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 escudo y mi refugio,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 me somete los pueblos.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Señor, ¿qué es el hombre para que te fijes en él?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los hijos de Adán para que pienses en ellos?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hombre es igual que un soplo;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sus días, una sombra que pasa.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8B80403-43B4-48CB-A051-648CB3951430}"/>
              </a:ext>
            </a:extLst>
          </p:cNvPr>
          <p:cNvSpPr/>
          <p:nvPr/>
        </p:nvSpPr>
        <p:spPr>
          <a:xfrm>
            <a:off x="6862512" y="1456521"/>
            <a:ext cx="6096000" cy="54014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Señor, inclina tu cielo y desciende,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toca los montes, y echarán humo,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fulmina el rayo y dispérsalos,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dispara tus saetas y desbarátalos.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Extiende la mano desde arriba: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defiéndeme, líbrame de las aguas caudalosas,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la mano de los extranjeros,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cuya boca dice falsedades,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cuya diestra jura en falso.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Dios mío, te cantaré un cántico nuevo,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tocaré para ti el arpa de diez cuerdas: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para ti que das la victoria a los reyes,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salvas a David, tu siervo.</a:t>
            </a:r>
            <a:b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GLORIA AL PADRE, …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es-E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0413965-A0CF-4448-8566-51DB67232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71320" rIns="269790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D24C12D-305F-46FE-8BDC-73211B041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589" y="-652657"/>
            <a:ext cx="364822" cy="17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71320" rIns="269790" bIns="899829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s-ES"/>
          </a:p>
        </p:txBody>
      </p:sp>
      <p:pic>
        <p:nvPicPr>
          <p:cNvPr id="10" name="Imagen 2" descr="ColegiosDiocesanos">
            <a:extLst>
              <a:ext uri="{FF2B5EF4-FFF2-40B4-BE49-F238E27FC236}">
                <a16:creationId xmlns:a16="http://schemas.microsoft.com/office/drawing/2014/main" id="{4580E2E3-4EA0-439F-99AB-7184AE39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1" y="3191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66316BFA-B2C1-423F-8DE9-AA2761B9B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42" y="191211"/>
            <a:ext cx="373371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ORACIÓN MARTES 26 DE JUNIO DE 2018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Pelayo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Salmo 143, 1-10 </a:t>
            </a:r>
            <a:br>
              <a:rPr kumimoji="0" lang="es-ES" altLang="es-ES" sz="1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s-ES" altLang="es-ES" sz="1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Oración por la victoria y por la paz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7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esultado de imagen de evangelio">
            <a:extLst>
              <a:ext uri="{FF2B5EF4-FFF2-40B4-BE49-F238E27FC236}">
                <a16:creationId xmlns:a16="http://schemas.microsoft.com/office/drawing/2014/main" id="{00F7EA90-2DD2-4931-B522-FBB04F23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9" y="5883965"/>
            <a:ext cx="856264" cy="73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891A649-7937-4CE9-A3D1-28F02C72E6E5}"/>
              </a:ext>
            </a:extLst>
          </p:cNvPr>
          <p:cNvSpPr/>
          <p:nvPr/>
        </p:nvSpPr>
        <p:spPr>
          <a:xfrm>
            <a:off x="216779" y="527861"/>
            <a:ext cx="115872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LECTURA DEL EVANGELIO                                     Mt 7,6.12-14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aquel tiempo, dijo Jesús a sus discípulos: «No deis lo santo a los perros, ni les echéis vuestras perlas a los cerdos; no sea que las pisoteen con sus patas y después se revuelvan para destrozaros. Así, pues, todo lo que deseáis que los demás hagan con vosotros, hacedlo vosotros con ellos; pues esta es la Ley y los Profetas. Entrad por la puerta estrecha. Porque ancha es la puerta y espacioso el camino que lleva a la perdición, y muchos entran por ellos. ¡Qué estrecha es la puerta y qué angosto el camino que lleva a la vida! Y pocos dan con ellos.»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endParaRPr lang="es-ES" sz="2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s-E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PALABRA </a:t>
            </a: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DIOS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0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DIOCESANS">
            <a:extLst>
              <a:ext uri="{FF2B5EF4-FFF2-40B4-BE49-F238E27FC236}">
                <a16:creationId xmlns:a16="http://schemas.microsoft.com/office/drawing/2014/main" id="{3EEB2D87-0EDB-44BB-9A6D-C82DAC7E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4318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4E52F1DC-652B-437B-9007-775A7D7F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65" y="261110"/>
            <a:ext cx="42830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266D30D-7965-4818-AE6A-EAAB8B11A9DA}"/>
              </a:ext>
            </a:extLst>
          </p:cNvPr>
          <p:cNvSpPr/>
          <p:nvPr/>
        </p:nvSpPr>
        <p:spPr>
          <a:xfrm>
            <a:off x="539750" y="1005074"/>
            <a:ext cx="1142579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Aft>
                <a:spcPts val="0"/>
              </a:spcAft>
            </a:pPr>
            <a:r>
              <a:rPr lang="es-E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ORACIÓN</a:t>
            </a:r>
          </a:p>
          <a:p>
            <a:pPr algn="just" eaLnBrk="0" fontAlgn="base" hangingPunct="0">
              <a:spcAft>
                <a:spcPts val="0"/>
              </a:spcAft>
            </a:pP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Señor, Dios Padre Todopoderoso, te pedimos por los Colegios Diocesanos y por la Fundación, por las personas que trabajamos en la educación católica, por las familias que la han elegido para sus hijos; especialmente te pedimos que cuides de cada uno de los alumnos de los Colegios Diocesanos y que cuides e inspires a cada profesor.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Pon cada día en nuestro corazón el deseo de conocerte y escucharte. Danos sabiduría y discernimiento para poder hacer lo que Tú nos dices, para poder escuchar, corregir y amar como esperas de nosotros en la importante misión de educar y evangelizar contigo en los Colegios Diocesanos. Por Jesucristo nuestro Señor. </a:t>
            </a:r>
            <a:r>
              <a:rPr lang="es-E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AMEN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49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95</Words>
  <Application>Microsoft Office PowerPoint</Application>
  <PresentationFormat>Panorámica</PresentationFormat>
  <Paragraphs>18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Azahara Peinado García</dc:creator>
  <cp:lastModifiedBy>Azahara Peinado García</cp:lastModifiedBy>
  <cp:revision>10</cp:revision>
  <cp:lastPrinted>2018-01-11T15:59:04Z</cp:lastPrinted>
  <dcterms:created xsi:type="dcterms:W3CDTF">2017-11-23T15:05:23Z</dcterms:created>
  <dcterms:modified xsi:type="dcterms:W3CDTF">2018-06-07T13:56:19Z</dcterms:modified>
</cp:coreProperties>
</file>