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4F34-5864-4B2F-8573-CF9FA56F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194D8E-2D03-4D30-9F00-63C1DEF8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800AF-E36F-4E80-B9CF-27763803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EBE6-53F2-4988-9E65-224FAD23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8048F-7CE9-4420-9770-69A51CE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36BF-85AC-444C-9E5C-9CCEAA5D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43BD5-DAAF-46E3-B72F-0B62FCF0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73CC9-8531-4BF6-8153-06F3556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F50F9-7C7A-4426-9415-59BC92DE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0BA7D-6FCE-4323-AFBE-1DBFA0FC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A67081-CD44-4D93-8371-56A4FAD5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FFB63-344C-42DD-ABBA-B5B787F0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B1F00-B410-4C16-B362-F57C4BC3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749EB-8C38-46D8-BCA7-BF9368F8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D7479-8B24-41C1-AD7E-6605154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8B8C-2134-40B4-B97F-238B4358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8D4CC-0DB0-4031-A892-750716F1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2F015-6D9B-4777-87AC-5B6E27E0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554E3-1285-489D-953D-72BACB00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A5BFC-0A7D-40DC-A0F3-79160B6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BAD7F-B4EC-4237-99E4-27434EE6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792C9-CD67-4891-9EA4-21DE0530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4E453-EC4E-4A4C-80F6-5C553922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633BE-2674-42C1-9BF8-F95FB310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29BF5-15B0-4AB2-AC3F-AEC8610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9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03C68-A924-4A94-9506-53C6F17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A832B-7997-4C07-B897-9A9A1E6E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8F1EDD-A431-4CF0-B6DE-BE0B4E1B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0B33B-7FF2-4D78-BE98-B4FE1C51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D0430-6E4B-4471-8A87-2783D269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BB6FF-FB53-48EB-885A-C57D253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DF86-5C05-4C14-ACFA-417AC9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6D6344-0795-4F0E-8E24-BA651E8A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8BBE6-840B-444B-BF63-A27E21F1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47A29-546B-4C5E-9C4C-FA1700459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F00AC7-3686-4045-97B4-98CF311E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63329-7FAD-4D9C-A846-D6CF4AE0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724167-D2C5-448E-A632-A71C131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72F66-89FC-491B-AA78-2309C02C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7167A-8CB2-4864-AB2A-F9FD2F90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1B5FA8-1A83-428E-B962-ED2EF879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EF96F8-515C-43D7-BDF4-B085219A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08644-CA6C-44E9-A11C-0B9FF0B0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7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208B65-0673-4F97-A53E-173B7E56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AC71E-7FB7-41C6-A261-3690D6DB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2A85F-0A25-4074-BCB9-2EFA15C6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85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89C7-0653-46C7-A9D1-19D244A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DAA06-AF4E-4A1C-9458-E84A50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42DBA-FAF1-47F1-8BCE-DF6091F2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F01E75-3591-4B6A-A942-0D8C61FA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46B96A-1C5D-4ADD-895D-8AF51DBD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FDF89-558C-4601-A58B-0F9E1ABA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DACB-7915-4ED1-BD6C-3F7343DE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E800DB-2E5B-44C1-B252-AC40A2C61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ABBE2D-D5AD-4C3F-8D2F-F469CAAEF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7FD72-3E32-45B5-8C4C-819A3FD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DD7E3-781A-4C4E-8A7D-0D2A46B8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4ABE97-134A-4519-AA19-F9EFA3F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3CBF03-F64C-432C-A91E-BB499B5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06B88-91BF-49AC-A01A-0B3E926B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421E-A17E-4A61-B2CB-B9D3314E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D4B8D-749D-4EA8-870C-FC678946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825B7-F810-456E-8D5C-0969C19E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6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316E37C4-793E-4BD8-AF4C-C326C4A2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146800"/>
            <a:ext cx="2173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E59E543-76E5-4E70-A4F8-7AB138E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EF560F-C226-48D8-ABDF-B848B9D3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164" y="-308408"/>
            <a:ext cx="909672" cy="17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809370" bIns="89982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06ECB-59BC-44FF-BA97-F7F92082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6B9609-FBFD-43CB-B65D-F3776E8D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819B6A-7DCB-41FF-81D0-40F7A13FD23A}"/>
              </a:ext>
            </a:extLst>
          </p:cNvPr>
          <p:cNvSpPr/>
          <p:nvPr/>
        </p:nvSpPr>
        <p:spPr>
          <a:xfrm>
            <a:off x="1809750" y="1345486"/>
            <a:ext cx="47045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Alabad el nombre del Señor,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alabadlo, siervos del Señor,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estáis en la casa del Señor,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los atrios de la casa de nuestro Dios.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Alabad al Señor porque es bueno,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tañed para su nombre, que es amable. 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Porque él se escogió a Jacob, 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Israel en posesión suya.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 sé que el Señor es grande,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nuestro dueño más que todos los dioses.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Señor todo lo que quiere lo hace: en el cielo y en la tierra,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los mares y en los océanos.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Hace subir las nubes desde el horizonte,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7D1B611-4451-489E-BD65-036B32034CF7}"/>
              </a:ext>
            </a:extLst>
          </p:cNvPr>
          <p:cNvSpPr/>
          <p:nvPr/>
        </p:nvSpPr>
        <p:spPr>
          <a:xfrm>
            <a:off x="6961946" y="1298275"/>
            <a:ext cx="470452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2305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los relámpagos desata la lluvia, suelta a los vientos de sus silos.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Él hirió a los primogénitos de Egipto, desde los hombres hasta los animales.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Envió signos y prodigios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-en medio de ti, Egipto-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contra el Faraón y sus ministros.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Hirió de muerte a pueblos numerosos, mató a reyes poderosos: a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Sijón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rey de los amorreos; a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Hog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rey de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Basán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a todos los reyes de Canaán.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dio su tierra en heredad,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heredad a Israel, su pueblo.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2305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GLORIA AL PADRE, …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716E1D-6B8D-4573-BBE9-FBF93CA6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0F16B43-8FF5-475A-BBF8-210BD046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2" descr="ColegiosDiocesanos">
            <a:extLst>
              <a:ext uri="{FF2B5EF4-FFF2-40B4-BE49-F238E27FC236}">
                <a16:creationId xmlns:a16="http://schemas.microsoft.com/office/drawing/2014/main" id="{8D52667C-1E3A-443C-9B4B-CE637287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86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8315F40-A043-4774-9A60-826347D0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LUNES 25 DE JUNIO DE 2018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Guillermo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es-ES" altLang="es-ES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Salmo 134, 1-12 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Himno a Dios por sus maravillas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de evangelio">
            <a:extLst>
              <a:ext uri="{FF2B5EF4-FFF2-40B4-BE49-F238E27FC236}">
                <a16:creationId xmlns:a16="http://schemas.microsoft.com/office/drawing/2014/main" id="{00F7EA90-2DD2-4931-B522-FBB04F2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9" y="5883965"/>
            <a:ext cx="856264" cy="7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0596B5-A4D5-4686-9117-B7C642DB2C4B}"/>
              </a:ext>
            </a:extLst>
          </p:cNvPr>
          <p:cNvSpPr/>
          <p:nvPr/>
        </p:nvSpPr>
        <p:spPr>
          <a:xfrm>
            <a:off x="595745" y="974482"/>
            <a:ext cx="1100050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LECTURA DEL EVANGELIO   			                    		    Mt 7,1-5                    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aquel tiempo, dijo Jesús a sus discípulos: «No juzguéis, para que no seáis juzgados. Porque seréis juzgados como juzguéis vosotros, y la medida que uséis, la usarán con vosotros. ¿Por qué te fijas en la mota que tiene tu hermano en el ojo y no reparas en la viga que llevas en el tuyo? ¿Cómo puedes decirle a tu hermano: “¿Déjame que te saque la mota del ojo”, teniendo una viga en el tuyo? Hipócrita; sácate primero la viga del ojo; entonces verás claro y podrás sacar la mota del ojo de tu hermano».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PALABRA DE DIOS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DIOCESANS">
            <a:extLst>
              <a:ext uri="{FF2B5EF4-FFF2-40B4-BE49-F238E27FC236}">
                <a16:creationId xmlns:a16="http://schemas.microsoft.com/office/drawing/2014/main" id="{3EEB2D87-0EDB-44BB-9A6D-C82DAC7E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18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4E52F1DC-652B-437B-9007-775A7D7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5" y="261110"/>
            <a:ext cx="42830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4306E6B-FAF7-40FE-8A22-3AF94AEB64C1}"/>
              </a:ext>
            </a:extLst>
          </p:cNvPr>
          <p:cNvSpPr/>
          <p:nvPr/>
        </p:nvSpPr>
        <p:spPr>
          <a:xfrm>
            <a:off x="298760" y="903024"/>
            <a:ext cx="115944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ORACIÓN</a:t>
            </a:r>
          </a:p>
          <a:p>
            <a:pPr algn="just" eaLnBrk="0" fontAlgn="base" hangingPunct="0">
              <a:spcAft>
                <a:spcPts val="0"/>
              </a:spcAft>
            </a:pP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Señor, Dios Padre Todopoderoso, te pedimos por los Colegios Diocesanos y por la Fundación, por las personas que trabajamos en la educación católica, por las familias que la han elegido para sus hijos; especialmente te pedimos que cuides de cada uno de los alumnos de los Colegios Diocesanos y que cuides e inspires a cada profesor.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Pon cada día en nuestro corazón el deseo de conocerte y escucharte. Danos sabiduría y discernimiento para poder hacer lo que Tú nos dices, para poder escuchar, corregir y amar como esperas de nosotros en la importante misión de educar y evangelizar contigo en los Colegios Diocesanos. Por Jesucristo nuestro Señor. 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107</Words>
  <Application>Microsoft Office PowerPoint</Application>
  <PresentationFormat>Panorámica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Azahara Peinado García</dc:creator>
  <cp:lastModifiedBy>Azahara Peinado García</cp:lastModifiedBy>
  <cp:revision>8</cp:revision>
  <dcterms:created xsi:type="dcterms:W3CDTF">2017-11-23T15:05:23Z</dcterms:created>
  <dcterms:modified xsi:type="dcterms:W3CDTF">2018-06-07T13:49:59Z</dcterms:modified>
</cp:coreProperties>
</file>