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394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30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69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57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47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90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988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061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101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65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63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CC92714-E9C2-49D8-AB8C-0A507C57BE92}" type="datetimeFigureOut">
              <a:rPr lang="es-ES" smtClean="0"/>
              <a:t>10/09/2021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629EED6-96C1-49C0-A268-E2A7F6B7B22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E59E543-76E5-4E70-A4F8-7AB138E1C2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C1EF560F-C226-48D8-ABDF-B848B9D30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164" y="-308408"/>
            <a:ext cx="909672" cy="176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571320" rIns="809370" bIns="899829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s-E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906ECB-59BC-44FF-BA97-F7F9208202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F6B9609-FBFD-43CB-B65D-F3776E8D5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CCADE63-6B5A-48D9-995B-110DDB17B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5F1092E-FFEA-41E6-AA3E-02B8E7FB23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1" y="227173"/>
            <a:ext cx="1401417" cy="1401417"/>
          </a:xfrm>
          <a:prstGeom prst="rect">
            <a:avLst/>
          </a:prstGeom>
        </p:spPr>
      </p:pic>
      <p:pic>
        <p:nvPicPr>
          <p:cNvPr id="15" name="Imagen 14" descr="Texto&#10;&#10;Descripción generada automáticamente">
            <a:extLst>
              <a:ext uri="{FF2B5EF4-FFF2-40B4-BE49-F238E27FC236}">
                <a16:creationId xmlns:a16="http://schemas.microsoft.com/office/drawing/2014/main" id="{B99950AE-8680-48FC-8BB0-37EEE58E3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1" y="5684853"/>
            <a:ext cx="3260035" cy="81507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A55B4A-A52E-476D-BE65-C7797368204B}"/>
              </a:ext>
            </a:extLst>
          </p:cNvPr>
          <p:cNvSpPr txBox="1"/>
          <p:nvPr/>
        </p:nvSpPr>
        <p:spPr>
          <a:xfrm>
            <a:off x="543339" y="358069"/>
            <a:ext cx="11105321" cy="556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ORACIÓN LUNES 13 DE SEPTIEMBRE DE 2021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San Juan Crisóstomo 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 27, 2. 7. 8-9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Bendito el Señor, que escuchó mi voz suplicante.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Escucha mi voz suplicante cuando te pido auxilio, cuando alzo las manos hacia tu santuario.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Señor es mi fuerza y mi escudo: en él confía mi corazón; me socorrió, y mi corazón se alegra y le canta agradecido.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Señor es fuerza para su pueblo, apoyo y salvación para su Ungido. Salva a tu pueblo y bendice tu heredad, sé su pastor y llévalos siempre.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GLORIA AL PADRE, …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67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1A8451B-FABD-4660-A342-28CFCA4EDCA6}"/>
              </a:ext>
            </a:extLst>
          </p:cNvPr>
          <p:cNvSpPr txBox="1"/>
          <p:nvPr/>
        </p:nvSpPr>
        <p:spPr>
          <a:xfrm>
            <a:off x="437321" y="596348"/>
            <a:ext cx="11198087" cy="5734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lnSpc>
                <a:spcPct val="107000"/>
              </a:lnSpc>
              <a:spcAft>
                <a:spcPts val="800"/>
              </a:spcAft>
            </a:pPr>
            <a:r>
              <a:rPr lang="es-ES" sz="28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LECTURA DEL EVANGELIO                                                                  Lucas 7, 1-10</a:t>
            </a:r>
            <a:endParaRPr lang="es-E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aquel tiempo, cuando Jesús terminó de exponer todas sus enseñanzas al pueblo, entró en </a:t>
            </a:r>
            <a:r>
              <a:rPr lang="es-E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Cafarnaún</a:t>
            </a:r>
            <a:r>
              <a:rPr lang="es-E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Un centurión tenía enfermo, a punto de morir, a un criado a quien estimaba mucho. Al oír hablar de Jesús, el centurión le envió unos ancianos de los judíos, rogándole que viniese a curar a su criado. Ellos, presentándose a Jesús, le rogaban encarecidamente: «Merece que se lo concedas, porque tiene afecto a nuestra gente y nos ha construido la sinagoga». Jesús se puso en camino con ellos. No estaba lejos de la casa, cuando el centurión le envió unos amigos a decirle: «Señor, no te molestes; no soy yo quién para que entres bajo mi techo; por eso tampoco me creí digno de venir personalmente. Dilo de palabra, y mi criado quedará sano. Porque también yo soy un hombre sometido a una autoridad y con soldados a mis órdenes; y le digo a uno: “Ve”, y va; al otro: “Ven”, y viene; y a mi criado: “Haz esto”, y lo hace». Al oír esto, Jesús se admiró de él y, volviéndose a la gente que lo seguía, dijo: «Os digo que ni en Israel he encontrado tanta fe». Y al volver a casa, los enviados encontraron al siervo sano.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/>
            <a:r>
              <a:rPr lang="es-E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PALABRA DEL SEÑOR</a:t>
            </a:r>
            <a:endParaRPr lang="es-E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0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E1D1441-79CF-48FF-AB57-F766F5148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467" y="-294973"/>
            <a:ext cx="548547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3CFE4D1-4671-4C50-850F-352D4D0DA9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50" y="451175"/>
            <a:ext cx="728790" cy="72879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2B4C7B4E-2398-49D6-9AA9-A111295CEB30}"/>
              </a:ext>
            </a:extLst>
          </p:cNvPr>
          <p:cNvSpPr txBox="1"/>
          <p:nvPr/>
        </p:nvSpPr>
        <p:spPr>
          <a:xfrm>
            <a:off x="701145" y="612844"/>
            <a:ext cx="1075841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ORACIÓN </a:t>
            </a:r>
          </a:p>
          <a:p>
            <a:pPr algn="just"/>
            <a:endParaRPr lang="es-E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Dios Padre misericordioso, te pedimos por los Colegios Diocesanos y por la Fundación, por las personas que trabajamos en la educación católica, por las familias que la han elegido para sus hijos y especialmente por cada alumno.</a:t>
            </a:r>
          </a:p>
          <a:p>
            <a:pPr algn="just"/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s-E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Gracias, Padre por habernos elegido por el Amor y para el Amor. Regálanos sabernos elegidos por ti para la gran misión de acompañar a los niños y jóvenes y a sus familias. Concédenos descubrirnos y aceptarnos necesitados de tu gracia, tu sabiduría y tu fuerza para poder acoger esta misión contigo cada día y danos el discernimiento para poder llevarla a cabo. Por Jesucristo nuestro Señor. AMEN</a:t>
            </a:r>
            <a:endParaRPr lang="es-E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249317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Verd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185</TotalTime>
  <Words>488</Words>
  <Application>Microsoft Office PowerPoint</Application>
  <PresentationFormat>Panorámica</PresentationFormat>
  <Paragraphs>17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Calibri</vt:lpstr>
      <vt:lpstr>Corbel</vt:lpstr>
      <vt:lpstr>Times New Roman</vt:lpstr>
      <vt:lpstr>Base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Azahara Peinado García</dc:creator>
  <cp:lastModifiedBy>usuario3</cp:lastModifiedBy>
  <cp:revision>68</cp:revision>
  <dcterms:created xsi:type="dcterms:W3CDTF">2017-11-23T15:05:23Z</dcterms:created>
  <dcterms:modified xsi:type="dcterms:W3CDTF">2021-09-10T07:19:07Z</dcterms:modified>
</cp:coreProperties>
</file>